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8" r:id="rId14"/>
    <p:sldId id="277" r:id="rId15"/>
    <p:sldId id="276" r:id="rId16"/>
    <p:sldId id="275" r:id="rId17"/>
    <p:sldId id="274" r:id="rId18"/>
    <p:sldId id="273" r:id="rId19"/>
    <p:sldId id="272" r:id="rId20"/>
    <p:sldId id="271" r:id="rId21"/>
    <p:sldId id="270" r:id="rId22"/>
    <p:sldId id="269" r:id="rId23"/>
    <p:sldId id="268" r:id="rId24"/>
    <p:sldId id="279" r:id="rId25"/>
    <p:sldId id="28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A50021"/>
    <a:srgbClr val="2137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279" autoAdjust="0"/>
    <p:restoredTop sz="94660"/>
  </p:normalViewPr>
  <p:slideViewPr>
    <p:cSldViewPr snapToGrid="0" showGuides="1">
      <p:cViewPr varScale="1">
        <p:scale>
          <a:sx n="83" d="100"/>
          <a:sy n="83" d="100"/>
        </p:scale>
        <p:origin x="144" y="96"/>
      </p:cViewPr>
      <p:guideLst>
        <p:guide orient="horz" pos="2160"/>
        <p:guide pos="3840"/>
      </p:guideLst>
    </p:cSldViewPr>
  </p:slideViewPr>
  <p:notesTextViewPr>
    <p:cViewPr>
      <p:scale>
        <a:sx n="1" d="1"/>
        <a:sy n="1" d="1"/>
      </p:scale>
      <p:origin x="0" y="0"/>
    </p:cViewPr>
  </p:notesTextViewPr>
  <p:notesViewPr>
    <p:cSldViewPr snapToGrid="0">
      <p:cViewPr varScale="1">
        <p:scale>
          <a:sx n="65" d="100"/>
          <a:sy n="65" d="100"/>
        </p:scale>
        <p:origin x="1938"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B2A1E9-94AE-4DA9-8C2E-5896A2C56BDD}" type="datetimeFigureOut">
              <a:rPr lang="en-US" smtClean="0"/>
              <a:t>7/12/2021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11DCD4-3292-4E24-9054-67142FF8F7E6}" type="slidenum">
              <a:rPr lang="en-US" smtClean="0"/>
              <a:t>‹#›</a:t>
            </a:fld>
            <a:endParaRPr lang="en-US"/>
          </a:p>
        </p:txBody>
      </p:sp>
    </p:spTree>
    <p:extLst>
      <p:ext uri="{BB962C8B-B14F-4D97-AF65-F5344CB8AC3E}">
        <p14:creationId xmlns:p14="http://schemas.microsoft.com/office/powerpoint/2010/main" val="2239076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9E1407AC-0AA9-4966-A33C-78F45C6E5934}"/>
              </a:ext>
            </a:extLst>
          </p:cNvPr>
          <p:cNvSpPr>
            <a:spLocks noGrp="1"/>
          </p:cNvSpPr>
          <p:nvPr>
            <p:ph type="pic" sz="quarter" idx="10"/>
          </p:nvPr>
        </p:nvSpPr>
        <p:spPr>
          <a:xfrm>
            <a:off x="304800" y="304800"/>
            <a:ext cx="11582400" cy="6248400"/>
          </a:xfrm>
          <a:custGeom>
            <a:avLst/>
            <a:gdLst>
              <a:gd name="connsiteX0" fmla="*/ 0 w 11582400"/>
              <a:gd name="connsiteY0" fmla="*/ 0 h 6248400"/>
              <a:gd name="connsiteX1" fmla="*/ 11582400 w 11582400"/>
              <a:gd name="connsiteY1" fmla="*/ 0 h 6248400"/>
              <a:gd name="connsiteX2" fmla="*/ 11582400 w 11582400"/>
              <a:gd name="connsiteY2" fmla="*/ 6248400 h 6248400"/>
              <a:gd name="connsiteX3" fmla="*/ 0 w 11582400"/>
              <a:gd name="connsiteY3" fmla="*/ 6248400 h 6248400"/>
            </a:gdLst>
            <a:ahLst/>
            <a:cxnLst>
              <a:cxn ang="0">
                <a:pos x="connsiteX0" y="connsiteY0"/>
              </a:cxn>
              <a:cxn ang="0">
                <a:pos x="connsiteX1" y="connsiteY1"/>
              </a:cxn>
              <a:cxn ang="0">
                <a:pos x="connsiteX2" y="connsiteY2"/>
              </a:cxn>
              <a:cxn ang="0">
                <a:pos x="connsiteX3" y="connsiteY3"/>
              </a:cxn>
            </a:cxnLst>
            <a:rect l="l" t="t" r="r" b="b"/>
            <a:pathLst>
              <a:path w="11582400" h="6248400">
                <a:moveTo>
                  <a:pt x="0" y="0"/>
                </a:moveTo>
                <a:lnTo>
                  <a:pt x="11582400" y="0"/>
                </a:lnTo>
                <a:lnTo>
                  <a:pt x="11582400" y="6248400"/>
                </a:lnTo>
                <a:lnTo>
                  <a:pt x="0" y="6248400"/>
                </a:lnTo>
                <a:close/>
              </a:path>
            </a:pathLst>
          </a:custGeom>
          <a:noFill/>
        </p:spPr>
        <p:txBody>
          <a:bodyPr wrap="square">
            <a:noAutofit/>
          </a:bodyPr>
          <a:lstStyle/>
          <a:p>
            <a:endParaRPr lang="en-US"/>
          </a:p>
        </p:txBody>
      </p:sp>
    </p:spTree>
    <p:extLst>
      <p:ext uri="{BB962C8B-B14F-4D97-AF65-F5344CB8AC3E}">
        <p14:creationId xmlns:p14="http://schemas.microsoft.com/office/powerpoint/2010/main" val="62153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9E131-94B9-4A22-A51E-A740FB10675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BDA99FD-ED4D-44C4-873B-DF7ED4A0F7C6}"/>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3D1769-2316-4435-835A-D98056347F41}"/>
              </a:ext>
            </a:extLst>
          </p:cNvPr>
          <p:cNvSpPr>
            <a:spLocks noGrp="1"/>
          </p:cNvSpPr>
          <p:nvPr>
            <p:ph type="dt" sz="half" idx="10"/>
          </p:nvPr>
        </p:nvSpPr>
        <p:spPr>
          <a:xfrm>
            <a:off x="838200" y="6356350"/>
            <a:ext cx="2743200" cy="365125"/>
          </a:xfrm>
          <a:prstGeom prst="rect">
            <a:avLst/>
          </a:prstGeom>
        </p:spPr>
        <p:txBody>
          <a:bodyPr/>
          <a:lstStyle/>
          <a:p>
            <a:fld id="{29749A52-8E1F-4C81-904D-4DB3FD1F1768}" type="datetimeFigureOut">
              <a:rPr lang="en-US" smtClean="0"/>
              <a:t>7/12/2021</a:t>
            </a:fld>
            <a:endParaRPr lang="en-US"/>
          </a:p>
        </p:txBody>
      </p:sp>
      <p:sp>
        <p:nvSpPr>
          <p:cNvPr id="5" name="Footer Placeholder 4">
            <a:extLst>
              <a:ext uri="{FF2B5EF4-FFF2-40B4-BE49-F238E27FC236}">
                <a16:creationId xmlns:a16="http://schemas.microsoft.com/office/drawing/2014/main" id="{1A602F0B-1AAE-461E-B253-63C209CB87C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F456AAD-1A22-4618-AEA2-D5AC5C332F7F}"/>
              </a:ext>
            </a:extLst>
          </p:cNvPr>
          <p:cNvSpPr>
            <a:spLocks noGrp="1"/>
          </p:cNvSpPr>
          <p:nvPr>
            <p:ph type="sldNum" sz="quarter" idx="12"/>
          </p:nvPr>
        </p:nvSpPr>
        <p:spPr>
          <a:xfrm>
            <a:off x="8610600" y="6356350"/>
            <a:ext cx="2743200" cy="365125"/>
          </a:xfrm>
          <a:prstGeom prst="rect">
            <a:avLst/>
          </a:prstGeom>
        </p:spPr>
        <p:txBody>
          <a:bodyPr/>
          <a:lstStyle/>
          <a:p>
            <a:fld id="{7D92C22A-58C6-4499-9277-41D120DF0E01}" type="slidenum">
              <a:rPr lang="en-US" smtClean="0"/>
              <a:t>‹#›</a:t>
            </a:fld>
            <a:endParaRPr lang="en-US"/>
          </a:p>
        </p:txBody>
      </p:sp>
    </p:spTree>
    <p:extLst>
      <p:ext uri="{BB962C8B-B14F-4D97-AF65-F5344CB8AC3E}">
        <p14:creationId xmlns:p14="http://schemas.microsoft.com/office/powerpoint/2010/main" val="3622955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7471D6-7619-49F8-ADD2-DFEAD6717C3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861A28D-3FC7-4484-8D37-A74A5DB9E19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03AB68-1E23-4E06-BDB5-671854EBC913}"/>
              </a:ext>
            </a:extLst>
          </p:cNvPr>
          <p:cNvSpPr>
            <a:spLocks noGrp="1"/>
          </p:cNvSpPr>
          <p:nvPr>
            <p:ph type="dt" sz="half" idx="10"/>
          </p:nvPr>
        </p:nvSpPr>
        <p:spPr>
          <a:xfrm>
            <a:off x="838200" y="6356350"/>
            <a:ext cx="2743200" cy="365125"/>
          </a:xfrm>
          <a:prstGeom prst="rect">
            <a:avLst/>
          </a:prstGeom>
        </p:spPr>
        <p:txBody>
          <a:bodyPr/>
          <a:lstStyle/>
          <a:p>
            <a:fld id="{29749A52-8E1F-4C81-904D-4DB3FD1F1768}" type="datetimeFigureOut">
              <a:rPr lang="en-US" smtClean="0"/>
              <a:t>7/12/2021</a:t>
            </a:fld>
            <a:endParaRPr lang="en-US"/>
          </a:p>
        </p:txBody>
      </p:sp>
      <p:sp>
        <p:nvSpPr>
          <p:cNvPr id="5" name="Footer Placeholder 4">
            <a:extLst>
              <a:ext uri="{FF2B5EF4-FFF2-40B4-BE49-F238E27FC236}">
                <a16:creationId xmlns:a16="http://schemas.microsoft.com/office/drawing/2014/main" id="{C9BD18D2-3C30-4958-A136-DF881039302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FC973B7-1D67-4B06-9FE4-7712368D4765}"/>
              </a:ext>
            </a:extLst>
          </p:cNvPr>
          <p:cNvSpPr>
            <a:spLocks noGrp="1"/>
          </p:cNvSpPr>
          <p:nvPr>
            <p:ph type="sldNum" sz="quarter" idx="12"/>
          </p:nvPr>
        </p:nvSpPr>
        <p:spPr>
          <a:xfrm>
            <a:off x="8610600" y="6356350"/>
            <a:ext cx="2743200" cy="365125"/>
          </a:xfrm>
          <a:prstGeom prst="rect">
            <a:avLst/>
          </a:prstGeom>
        </p:spPr>
        <p:txBody>
          <a:bodyPr/>
          <a:lstStyle/>
          <a:p>
            <a:fld id="{7D92C22A-58C6-4499-9277-41D120DF0E01}" type="slidenum">
              <a:rPr lang="en-US" smtClean="0"/>
              <a:t>‹#›</a:t>
            </a:fld>
            <a:endParaRPr lang="en-US"/>
          </a:p>
        </p:txBody>
      </p:sp>
    </p:spTree>
    <p:extLst>
      <p:ext uri="{BB962C8B-B14F-4D97-AF65-F5344CB8AC3E}">
        <p14:creationId xmlns:p14="http://schemas.microsoft.com/office/powerpoint/2010/main" val="3564812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1D18-6E47-4D66-9AC6-E8A89524ED2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EA32971E-AE02-4BA4-9C80-7C3B3EACC0DE}"/>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9A920-C306-49BB-A254-7A3DA55E8484}"/>
              </a:ext>
            </a:extLst>
          </p:cNvPr>
          <p:cNvSpPr>
            <a:spLocks noGrp="1"/>
          </p:cNvSpPr>
          <p:nvPr>
            <p:ph type="dt" sz="half" idx="10"/>
          </p:nvPr>
        </p:nvSpPr>
        <p:spPr>
          <a:xfrm>
            <a:off x="838200" y="6356350"/>
            <a:ext cx="2743200" cy="365125"/>
          </a:xfrm>
          <a:prstGeom prst="rect">
            <a:avLst/>
          </a:prstGeom>
        </p:spPr>
        <p:txBody>
          <a:bodyPr/>
          <a:lstStyle/>
          <a:p>
            <a:fld id="{29749A52-8E1F-4C81-904D-4DB3FD1F1768}" type="datetimeFigureOut">
              <a:rPr lang="en-US" smtClean="0"/>
              <a:t>7/12/2021</a:t>
            </a:fld>
            <a:endParaRPr lang="en-US"/>
          </a:p>
        </p:txBody>
      </p:sp>
      <p:sp>
        <p:nvSpPr>
          <p:cNvPr id="5" name="Footer Placeholder 4">
            <a:extLst>
              <a:ext uri="{FF2B5EF4-FFF2-40B4-BE49-F238E27FC236}">
                <a16:creationId xmlns:a16="http://schemas.microsoft.com/office/drawing/2014/main" id="{D2C0D014-BC26-4966-AC9F-98720276586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F18E0FE-631A-46E8-AA92-B7DACF0ED6A3}"/>
              </a:ext>
            </a:extLst>
          </p:cNvPr>
          <p:cNvSpPr>
            <a:spLocks noGrp="1"/>
          </p:cNvSpPr>
          <p:nvPr>
            <p:ph type="sldNum" sz="quarter" idx="12"/>
          </p:nvPr>
        </p:nvSpPr>
        <p:spPr>
          <a:xfrm>
            <a:off x="8610600" y="6356350"/>
            <a:ext cx="2743200" cy="365125"/>
          </a:xfrm>
          <a:prstGeom prst="rect">
            <a:avLst/>
          </a:prstGeom>
        </p:spPr>
        <p:txBody>
          <a:bodyPr/>
          <a:lstStyle/>
          <a:p>
            <a:fld id="{7D92C22A-58C6-4499-9277-41D120DF0E01}" type="slidenum">
              <a:rPr lang="en-US" smtClean="0"/>
              <a:t>‹#›</a:t>
            </a:fld>
            <a:endParaRPr lang="en-US"/>
          </a:p>
        </p:txBody>
      </p:sp>
    </p:spTree>
    <p:extLst>
      <p:ext uri="{BB962C8B-B14F-4D97-AF65-F5344CB8AC3E}">
        <p14:creationId xmlns:p14="http://schemas.microsoft.com/office/powerpoint/2010/main" val="4280522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089C3-4F87-4E37-9336-2E129465DA29}"/>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D378BC-EF06-4B73-AC96-4A61A27621A4}"/>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DAA671-0D56-4E8D-AE5E-717452383617}"/>
              </a:ext>
            </a:extLst>
          </p:cNvPr>
          <p:cNvSpPr>
            <a:spLocks noGrp="1"/>
          </p:cNvSpPr>
          <p:nvPr>
            <p:ph type="dt" sz="half" idx="10"/>
          </p:nvPr>
        </p:nvSpPr>
        <p:spPr>
          <a:xfrm>
            <a:off x="838200" y="6356350"/>
            <a:ext cx="2743200" cy="365125"/>
          </a:xfrm>
          <a:prstGeom prst="rect">
            <a:avLst/>
          </a:prstGeom>
        </p:spPr>
        <p:txBody>
          <a:bodyPr/>
          <a:lstStyle/>
          <a:p>
            <a:fld id="{29749A52-8E1F-4C81-904D-4DB3FD1F1768}" type="datetimeFigureOut">
              <a:rPr lang="en-US" smtClean="0"/>
              <a:t>7/12/2021</a:t>
            </a:fld>
            <a:endParaRPr lang="en-US"/>
          </a:p>
        </p:txBody>
      </p:sp>
      <p:sp>
        <p:nvSpPr>
          <p:cNvPr id="5" name="Footer Placeholder 4">
            <a:extLst>
              <a:ext uri="{FF2B5EF4-FFF2-40B4-BE49-F238E27FC236}">
                <a16:creationId xmlns:a16="http://schemas.microsoft.com/office/drawing/2014/main" id="{522450D6-323F-4A1D-8EF4-964030F88DC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CAFDCCF-00A1-45B9-982C-3F92B9F7F403}"/>
              </a:ext>
            </a:extLst>
          </p:cNvPr>
          <p:cNvSpPr>
            <a:spLocks noGrp="1"/>
          </p:cNvSpPr>
          <p:nvPr>
            <p:ph type="sldNum" sz="quarter" idx="12"/>
          </p:nvPr>
        </p:nvSpPr>
        <p:spPr>
          <a:xfrm>
            <a:off x="8610600" y="6356350"/>
            <a:ext cx="2743200" cy="365125"/>
          </a:xfrm>
          <a:prstGeom prst="rect">
            <a:avLst/>
          </a:prstGeom>
        </p:spPr>
        <p:txBody>
          <a:bodyPr/>
          <a:lstStyle/>
          <a:p>
            <a:fld id="{7D92C22A-58C6-4499-9277-41D120DF0E01}" type="slidenum">
              <a:rPr lang="en-US" smtClean="0"/>
              <a:t>‹#›</a:t>
            </a:fld>
            <a:endParaRPr lang="en-US"/>
          </a:p>
        </p:txBody>
      </p:sp>
    </p:spTree>
    <p:extLst>
      <p:ext uri="{BB962C8B-B14F-4D97-AF65-F5344CB8AC3E}">
        <p14:creationId xmlns:p14="http://schemas.microsoft.com/office/powerpoint/2010/main" val="4242465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A17ED-FC19-4D5B-A55D-43608BD69370}"/>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A3F8B62A-73AA-42BA-86F0-4A33831F617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913B0D-9665-4D39-91C5-61A67C3F6A9A}"/>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60968D3-B03C-4507-9A32-4EDD823B7AF6}"/>
              </a:ext>
            </a:extLst>
          </p:cNvPr>
          <p:cNvSpPr>
            <a:spLocks noGrp="1"/>
          </p:cNvSpPr>
          <p:nvPr>
            <p:ph type="dt" sz="half" idx="10"/>
          </p:nvPr>
        </p:nvSpPr>
        <p:spPr>
          <a:xfrm>
            <a:off x="838200" y="6356350"/>
            <a:ext cx="2743200" cy="365125"/>
          </a:xfrm>
          <a:prstGeom prst="rect">
            <a:avLst/>
          </a:prstGeom>
        </p:spPr>
        <p:txBody>
          <a:bodyPr/>
          <a:lstStyle/>
          <a:p>
            <a:fld id="{29749A52-8E1F-4C81-904D-4DB3FD1F1768}" type="datetimeFigureOut">
              <a:rPr lang="en-US" smtClean="0"/>
              <a:t>7/12/2021</a:t>
            </a:fld>
            <a:endParaRPr lang="en-US"/>
          </a:p>
        </p:txBody>
      </p:sp>
      <p:sp>
        <p:nvSpPr>
          <p:cNvPr id="6" name="Footer Placeholder 5">
            <a:extLst>
              <a:ext uri="{FF2B5EF4-FFF2-40B4-BE49-F238E27FC236}">
                <a16:creationId xmlns:a16="http://schemas.microsoft.com/office/drawing/2014/main" id="{95D89DC3-D012-4BE2-B6C8-0667C8A96B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DD191EC-0823-449F-9B56-A7AAF16B1C61}"/>
              </a:ext>
            </a:extLst>
          </p:cNvPr>
          <p:cNvSpPr>
            <a:spLocks noGrp="1"/>
          </p:cNvSpPr>
          <p:nvPr>
            <p:ph type="sldNum" sz="quarter" idx="12"/>
          </p:nvPr>
        </p:nvSpPr>
        <p:spPr>
          <a:xfrm>
            <a:off x="8610600" y="6356350"/>
            <a:ext cx="2743200" cy="365125"/>
          </a:xfrm>
          <a:prstGeom prst="rect">
            <a:avLst/>
          </a:prstGeom>
        </p:spPr>
        <p:txBody>
          <a:bodyPr/>
          <a:lstStyle/>
          <a:p>
            <a:fld id="{7D92C22A-58C6-4499-9277-41D120DF0E01}" type="slidenum">
              <a:rPr lang="en-US" smtClean="0"/>
              <a:t>‹#›</a:t>
            </a:fld>
            <a:endParaRPr lang="en-US"/>
          </a:p>
        </p:txBody>
      </p:sp>
    </p:spTree>
    <p:extLst>
      <p:ext uri="{BB962C8B-B14F-4D97-AF65-F5344CB8AC3E}">
        <p14:creationId xmlns:p14="http://schemas.microsoft.com/office/powerpoint/2010/main" val="2839070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6F81F-8E78-4144-8FDB-4F213976E7A1}"/>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486F5520-1A83-4C72-AC8C-1C22BD9C005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AE58A4-B4F4-4A92-A309-185499CD2693}"/>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AF4F043-21AC-4CDC-955E-D90B376DA952}"/>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E29729-3ACA-4CF2-8939-4B9D809F15C4}"/>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6FE7B1-8339-4633-BA8A-137192EA3669}"/>
              </a:ext>
            </a:extLst>
          </p:cNvPr>
          <p:cNvSpPr>
            <a:spLocks noGrp="1"/>
          </p:cNvSpPr>
          <p:nvPr>
            <p:ph type="dt" sz="half" idx="10"/>
          </p:nvPr>
        </p:nvSpPr>
        <p:spPr>
          <a:xfrm>
            <a:off x="838200" y="6356350"/>
            <a:ext cx="2743200" cy="365125"/>
          </a:xfrm>
          <a:prstGeom prst="rect">
            <a:avLst/>
          </a:prstGeom>
        </p:spPr>
        <p:txBody>
          <a:bodyPr/>
          <a:lstStyle/>
          <a:p>
            <a:fld id="{29749A52-8E1F-4C81-904D-4DB3FD1F1768}" type="datetimeFigureOut">
              <a:rPr lang="en-US" smtClean="0"/>
              <a:t>7/12/2021</a:t>
            </a:fld>
            <a:endParaRPr lang="en-US"/>
          </a:p>
        </p:txBody>
      </p:sp>
      <p:sp>
        <p:nvSpPr>
          <p:cNvPr id="8" name="Footer Placeholder 7">
            <a:extLst>
              <a:ext uri="{FF2B5EF4-FFF2-40B4-BE49-F238E27FC236}">
                <a16:creationId xmlns:a16="http://schemas.microsoft.com/office/drawing/2014/main" id="{A45D8943-EE37-4B22-93C2-7D3DC63DCE1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04465D5D-91A9-41AE-A0C4-26DF8D37815F}"/>
              </a:ext>
            </a:extLst>
          </p:cNvPr>
          <p:cNvSpPr>
            <a:spLocks noGrp="1"/>
          </p:cNvSpPr>
          <p:nvPr>
            <p:ph type="sldNum" sz="quarter" idx="12"/>
          </p:nvPr>
        </p:nvSpPr>
        <p:spPr>
          <a:xfrm>
            <a:off x="8610600" y="6356350"/>
            <a:ext cx="2743200" cy="365125"/>
          </a:xfrm>
          <a:prstGeom prst="rect">
            <a:avLst/>
          </a:prstGeom>
        </p:spPr>
        <p:txBody>
          <a:bodyPr/>
          <a:lstStyle/>
          <a:p>
            <a:fld id="{7D92C22A-58C6-4499-9277-41D120DF0E01}" type="slidenum">
              <a:rPr lang="en-US" smtClean="0"/>
              <a:t>‹#›</a:t>
            </a:fld>
            <a:endParaRPr lang="en-US"/>
          </a:p>
        </p:txBody>
      </p:sp>
    </p:spTree>
    <p:extLst>
      <p:ext uri="{BB962C8B-B14F-4D97-AF65-F5344CB8AC3E}">
        <p14:creationId xmlns:p14="http://schemas.microsoft.com/office/powerpoint/2010/main" val="1264635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961BD-AFEB-4E0F-A6EB-CCDE42B4D4B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F057937-56DE-4D57-A064-05F3F46C578A}"/>
              </a:ext>
            </a:extLst>
          </p:cNvPr>
          <p:cNvSpPr>
            <a:spLocks noGrp="1"/>
          </p:cNvSpPr>
          <p:nvPr>
            <p:ph type="dt" sz="half" idx="10"/>
          </p:nvPr>
        </p:nvSpPr>
        <p:spPr>
          <a:xfrm>
            <a:off x="838200" y="6356350"/>
            <a:ext cx="2743200" cy="365125"/>
          </a:xfrm>
          <a:prstGeom prst="rect">
            <a:avLst/>
          </a:prstGeom>
        </p:spPr>
        <p:txBody>
          <a:bodyPr/>
          <a:lstStyle/>
          <a:p>
            <a:fld id="{29749A52-8E1F-4C81-904D-4DB3FD1F1768}" type="datetimeFigureOut">
              <a:rPr lang="en-US" smtClean="0"/>
              <a:t>7/12/2021</a:t>
            </a:fld>
            <a:endParaRPr lang="en-US"/>
          </a:p>
        </p:txBody>
      </p:sp>
      <p:sp>
        <p:nvSpPr>
          <p:cNvPr id="4" name="Footer Placeholder 3">
            <a:extLst>
              <a:ext uri="{FF2B5EF4-FFF2-40B4-BE49-F238E27FC236}">
                <a16:creationId xmlns:a16="http://schemas.microsoft.com/office/drawing/2014/main" id="{1435A964-6FA5-4F64-AFE0-52C28FD0743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F8DBF4C6-01C3-4BBA-8B0C-931E1E24E3D4}"/>
              </a:ext>
            </a:extLst>
          </p:cNvPr>
          <p:cNvSpPr>
            <a:spLocks noGrp="1"/>
          </p:cNvSpPr>
          <p:nvPr>
            <p:ph type="sldNum" sz="quarter" idx="12"/>
          </p:nvPr>
        </p:nvSpPr>
        <p:spPr>
          <a:xfrm>
            <a:off x="8610600" y="6356350"/>
            <a:ext cx="2743200" cy="365125"/>
          </a:xfrm>
          <a:prstGeom prst="rect">
            <a:avLst/>
          </a:prstGeom>
        </p:spPr>
        <p:txBody>
          <a:bodyPr/>
          <a:lstStyle/>
          <a:p>
            <a:fld id="{7D92C22A-58C6-4499-9277-41D120DF0E01}" type="slidenum">
              <a:rPr lang="en-US" smtClean="0"/>
              <a:t>‹#›</a:t>
            </a:fld>
            <a:endParaRPr lang="en-US"/>
          </a:p>
        </p:txBody>
      </p:sp>
    </p:spTree>
    <p:extLst>
      <p:ext uri="{BB962C8B-B14F-4D97-AF65-F5344CB8AC3E}">
        <p14:creationId xmlns:p14="http://schemas.microsoft.com/office/powerpoint/2010/main" val="4180745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FE9B2-12C9-4ACB-BA51-A13E3F456736}"/>
              </a:ext>
            </a:extLst>
          </p:cNvPr>
          <p:cNvSpPr>
            <a:spLocks noGrp="1"/>
          </p:cNvSpPr>
          <p:nvPr>
            <p:ph type="dt" sz="half" idx="10"/>
          </p:nvPr>
        </p:nvSpPr>
        <p:spPr>
          <a:xfrm>
            <a:off x="838200" y="6356350"/>
            <a:ext cx="2743200" cy="365125"/>
          </a:xfrm>
          <a:prstGeom prst="rect">
            <a:avLst/>
          </a:prstGeom>
        </p:spPr>
        <p:txBody>
          <a:bodyPr/>
          <a:lstStyle/>
          <a:p>
            <a:fld id="{29749A52-8E1F-4C81-904D-4DB3FD1F1768}" type="datetimeFigureOut">
              <a:rPr lang="en-US" smtClean="0"/>
              <a:t>7/12/2021</a:t>
            </a:fld>
            <a:endParaRPr lang="en-US"/>
          </a:p>
        </p:txBody>
      </p:sp>
      <p:sp>
        <p:nvSpPr>
          <p:cNvPr id="3" name="Footer Placeholder 2">
            <a:extLst>
              <a:ext uri="{FF2B5EF4-FFF2-40B4-BE49-F238E27FC236}">
                <a16:creationId xmlns:a16="http://schemas.microsoft.com/office/drawing/2014/main" id="{60C4D641-5861-47C1-9073-11130800CAF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F5A218D3-32CF-4694-A918-EF5BC73B0ECC}"/>
              </a:ext>
            </a:extLst>
          </p:cNvPr>
          <p:cNvSpPr>
            <a:spLocks noGrp="1"/>
          </p:cNvSpPr>
          <p:nvPr>
            <p:ph type="sldNum" sz="quarter" idx="12"/>
          </p:nvPr>
        </p:nvSpPr>
        <p:spPr>
          <a:xfrm>
            <a:off x="8610600" y="6356350"/>
            <a:ext cx="2743200" cy="365125"/>
          </a:xfrm>
          <a:prstGeom prst="rect">
            <a:avLst/>
          </a:prstGeom>
        </p:spPr>
        <p:txBody>
          <a:bodyPr/>
          <a:lstStyle/>
          <a:p>
            <a:fld id="{7D92C22A-58C6-4499-9277-41D120DF0E01}" type="slidenum">
              <a:rPr lang="en-US" smtClean="0"/>
              <a:t>‹#›</a:t>
            </a:fld>
            <a:endParaRPr lang="en-US"/>
          </a:p>
        </p:txBody>
      </p:sp>
    </p:spTree>
    <p:extLst>
      <p:ext uri="{BB962C8B-B14F-4D97-AF65-F5344CB8AC3E}">
        <p14:creationId xmlns:p14="http://schemas.microsoft.com/office/powerpoint/2010/main" val="2853212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EFEAF-098D-43B7-A2C2-1844E81818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BF4E799-F872-4881-8351-CEFBFB5C89AB}"/>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BF78F9-B52E-457D-A4FB-7116C4231B7D}"/>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7FD61A-98E9-46D1-B97A-AA515AC312C6}"/>
              </a:ext>
            </a:extLst>
          </p:cNvPr>
          <p:cNvSpPr>
            <a:spLocks noGrp="1"/>
          </p:cNvSpPr>
          <p:nvPr>
            <p:ph type="dt" sz="half" idx="10"/>
          </p:nvPr>
        </p:nvSpPr>
        <p:spPr>
          <a:xfrm>
            <a:off x="838200" y="6356350"/>
            <a:ext cx="2743200" cy="365125"/>
          </a:xfrm>
          <a:prstGeom prst="rect">
            <a:avLst/>
          </a:prstGeom>
        </p:spPr>
        <p:txBody>
          <a:bodyPr/>
          <a:lstStyle/>
          <a:p>
            <a:fld id="{29749A52-8E1F-4C81-904D-4DB3FD1F1768}" type="datetimeFigureOut">
              <a:rPr lang="en-US" smtClean="0"/>
              <a:t>7/12/2021</a:t>
            </a:fld>
            <a:endParaRPr lang="en-US"/>
          </a:p>
        </p:txBody>
      </p:sp>
      <p:sp>
        <p:nvSpPr>
          <p:cNvPr id="6" name="Footer Placeholder 5">
            <a:extLst>
              <a:ext uri="{FF2B5EF4-FFF2-40B4-BE49-F238E27FC236}">
                <a16:creationId xmlns:a16="http://schemas.microsoft.com/office/drawing/2014/main" id="{73CF1D24-3095-4DB1-B9DA-AFFC69B9D6C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41A814E-2243-4D32-AFD0-BA5AD6D63755}"/>
              </a:ext>
            </a:extLst>
          </p:cNvPr>
          <p:cNvSpPr>
            <a:spLocks noGrp="1"/>
          </p:cNvSpPr>
          <p:nvPr>
            <p:ph type="sldNum" sz="quarter" idx="12"/>
          </p:nvPr>
        </p:nvSpPr>
        <p:spPr>
          <a:xfrm>
            <a:off x="8610600" y="6356350"/>
            <a:ext cx="2743200" cy="365125"/>
          </a:xfrm>
          <a:prstGeom prst="rect">
            <a:avLst/>
          </a:prstGeom>
        </p:spPr>
        <p:txBody>
          <a:bodyPr/>
          <a:lstStyle/>
          <a:p>
            <a:fld id="{7D92C22A-58C6-4499-9277-41D120DF0E01}" type="slidenum">
              <a:rPr lang="en-US" smtClean="0"/>
              <a:t>‹#›</a:t>
            </a:fld>
            <a:endParaRPr lang="en-US"/>
          </a:p>
        </p:txBody>
      </p:sp>
    </p:spTree>
    <p:extLst>
      <p:ext uri="{BB962C8B-B14F-4D97-AF65-F5344CB8AC3E}">
        <p14:creationId xmlns:p14="http://schemas.microsoft.com/office/powerpoint/2010/main" val="160319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49040-972D-4FC3-ADBB-1368E6CB04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6DABC33-ED4C-4AE4-9EB5-D0B345E008F2}"/>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D01444D-7B7A-4083-9A79-CBC6C4E0EC0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B46F75-0FB8-4ECE-B864-CA949478A1EF}"/>
              </a:ext>
            </a:extLst>
          </p:cNvPr>
          <p:cNvSpPr>
            <a:spLocks noGrp="1"/>
          </p:cNvSpPr>
          <p:nvPr>
            <p:ph type="dt" sz="half" idx="10"/>
          </p:nvPr>
        </p:nvSpPr>
        <p:spPr>
          <a:xfrm>
            <a:off x="838200" y="6356350"/>
            <a:ext cx="2743200" cy="365125"/>
          </a:xfrm>
          <a:prstGeom prst="rect">
            <a:avLst/>
          </a:prstGeom>
        </p:spPr>
        <p:txBody>
          <a:bodyPr/>
          <a:lstStyle/>
          <a:p>
            <a:fld id="{29749A52-8E1F-4C81-904D-4DB3FD1F1768}" type="datetimeFigureOut">
              <a:rPr lang="en-US" smtClean="0"/>
              <a:t>7/12/2021</a:t>
            </a:fld>
            <a:endParaRPr lang="en-US"/>
          </a:p>
        </p:txBody>
      </p:sp>
      <p:sp>
        <p:nvSpPr>
          <p:cNvPr id="6" name="Footer Placeholder 5">
            <a:extLst>
              <a:ext uri="{FF2B5EF4-FFF2-40B4-BE49-F238E27FC236}">
                <a16:creationId xmlns:a16="http://schemas.microsoft.com/office/drawing/2014/main" id="{93CDB8FB-F0CA-4223-B49A-DDD4E0ABBED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B5DDDD89-2102-4617-A456-0A43E1C8FD47}"/>
              </a:ext>
            </a:extLst>
          </p:cNvPr>
          <p:cNvSpPr>
            <a:spLocks noGrp="1"/>
          </p:cNvSpPr>
          <p:nvPr>
            <p:ph type="sldNum" sz="quarter" idx="12"/>
          </p:nvPr>
        </p:nvSpPr>
        <p:spPr>
          <a:xfrm>
            <a:off x="8610600" y="6356350"/>
            <a:ext cx="2743200" cy="365125"/>
          </a:xfrm>
          <a:prstGeom prst="rect">
            <a:avLst/>
          </a:prstGeom>
        </p:spPr>
        <p:txBody>
          <a:bodyPr/>
          <a:lstStyle/>
          <a:p>
            <a:fld id="{7D92C22A-58C6-4499-9277-41D120DF0E01}" type="slidenum">
              <a:rPr lang="en-US" smtClean="0"/>
              <a:t>‹#›</a:t>
            </a:fld>
            <a:endParaRPr lang="en-US"/>
          </a:p>
        </p:txBody>
      </p:sp>
    </p:spTree>
    <p:extLst>
      <p:ext uri="{BB962C8B-B14F-4D97-AF65-F5344CB8AC3E}">
        <p14:creationId xmlns:p14="http://schemas.microsoft.com/office/powerpoint/2010/main" val="3609141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5727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jp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jp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hyperlink" Target="https://wbtc.co.in/" TargetMode="External"/><Relationship Id="rId3" Type="http://schemas.openxmlformats.org/officeDocument/2006/relationships/image" Target="../media/image4.png"/><Relationship Id="rId7" Type="http://schemas.openxmlformats.org/officeDocument/2006/relationships/hyperlink" Target="https://www.redbus.in/" TargetMode="External"/><Relationship Id="rId2" Type="http://schemas.openxmlformats.org/officeDocument/2006/relationships/image" Target="../media/image20.jpg"/><Relationship Id="rId1" Type="http://schemas.openxmlformats.org/officeDocument/2006/relationships/slideLayout" Target="../slideLayouts/slideLayout1.xml"/><Relationship Id="rId6" Type="http://schemas.openxmlformats.org/officeDocument/2006/relationships/hyperlink" Target="https://scholar.google.com/" TargetMode="External"/><Relationship Id="rId11" Type="http://schemas.openxmlformats.org/officeDocument/2006/relationships/hyperlink" Target="https://www.w3schools.com/java/" TargetMode="External"/><Relationship Id="rId5" Type="http://schemas.openxmlformats.org/officeDocument/2006/relationships/image" Target="../media/image3.png"/><Relationship Id="rId10" Type="http://schemas.openxmlformats.org/officeDocument/2006/relationships/hyperlink" Target="https://www.tutorialspoint.com/php/index.htm" TargetMode="External"/><Relationship Id="rId4" Type="http://schemas.openxmlformats.org/officeDocument/2006/relationships/image" Target="../media/image2.png"/><Relationship Id="rId9" Type="http://schemas.openxmlformats.org/officeDocument/2006/relationships/hyperlink" Target="https://www.wikipedia.org/"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BE1B6D4C-C571-4C60-ADC1-FB60F7A8CF0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631" r="631"/>
          <a:stretch>
            <a:fillRect/>
          </a:stretch>
        </p:blipFill>
        <p:spPr/>
      </p:pic>
      <p:sp>
        <p:nvSpPr>
          <p:cNvPr id="11" name="Freeform: Shape 10">
            <a:extLst>
              <a:ext uri="{FF2B5EF4-FFF2-40B4-BE49-F238E27FC236}">
                <a16:creationId xmlns:a16="http://schemas.microsoft.com/office/drawing/2014/main" id="{3844F4AB-8569-4D72-8C72-2C1316D5D177}"/>
              </a:ext>
            </a:extLst>
          </p:cNvPr>
          <p:cNvSpPr/>
          <p:nvPr/>
        </p:nvSpPr>
        <p:spPr>
          <a:xfrm rot="1318005">
            <a:off x="-587150" y="-922918"/>
            <a:ext cx="5044571" cy="7844894"/>
          </a:xfrm>
          <a:custGeom>
            <a:avLst/>
            <a:gdLst>
              <a:gd name="connsiteX0" fmla="*/ 0 w 5044571"/>
              <a:gd name="connsiteY0" fmla="*/ 2034735 h 7822894"/>
              <a:gd name="connsiteX1" fmla="*/ 5044571 w 5044571"/>
              <a:gd name="connsiteY1" fmla="*/ 0 h 7822894"/>
              <a:gd name="connsiteX2" fmla="*/ 5044571 w 5044571"/>
              <a:gd name="connsiteY2" fmla="*/ 6729849 h 7822894"/>
              <a:gd name="connsiteX3" fmla="*/ 2334662 w 5044571"/>
              <a:gd name="connsiteY3" fmla="*/ 7822894 h 7822894"/>
            </a:gdLst>
            <a:ahLst/>
            <a:cxnLst>
              <a:cxn ang="0">
                <a:pos x="connsiteX0" y="connsiteY0"/>
              </a:cxn>
              <a:cxn ang="0">
                <a:pos x="connsiteX1" y="connsiteY1"/>
              </a:cxn>
              <a:cxn ang="0">
                <a:pos x="connsiteX2" y="connsiteY2"/>
              </a:cxn>
              <a:cxn ang="0">
                <a:pos x="connsiteX3" y="connsiteY3"/>
              </a:cxn>
            </a:cxnLst>
            <a:rect l="l" t="t" r="r" b="b"/>
            <a:pathLst>
              <a:path w="5044571" h="7822894">
                <a:moveTo>
                  <a:pt x="0" y="2034735"/>
                </a:moveTo>
                <a:lnTo>
                  <a:pt x="5044571" y="0"/>
                </a:lnTo>
                <a:lnTo>
                  <a:pt x="5044571" y="6729849"/>
                </a:lnTo>
                <a:lnTo>
                  <a:pt x="2334662" y="7822894"/>
                </a:lnTo>
                <a:close/>
              </a:path>
            </a:pathLst>
          </a:cu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3D8D1529-C114-4E67-B624-D02840416B21}"/>
              </a:ext>
            </a:extLst>
          </p:cNvPr>
          <p:cNvSpPr/>
          <p:nvPr/>
        </p:nvSpPr>
        <p:spPr>
          <a:xfrm rot="1318005">
            <a:off x="4529883" y="-189732"/>
            <a:ext cx="1230440" cy="7233836"/>
          </a:xfrm>
          <a:custGeom>
            <a:avLst/>
            <a:gdLst>
              <a:gd name="connsiteX0" fmla="*/ 0 w 1230440"/>
              <a:gd name="connsiteY0" fmla="*/ 496299 h 7233836"/>
              <a:gd name="connsiteX1" fmla="*/ 1230440 w 1230440"/>
              <a:gd name="connsiteY1" fmla="*/ 0 h 7233836"/>
              <a:gd name="connsiteX2" fmla="*/ 1230440 w 1230440"/>
              <a:gd name="connsiteY2" fmla="*/ 6737537 h 7233836"/>
              <a:gd name="connsiteX3" fmla="*/ 0 w 1230440"/>
              <a:gd name="connsiteY3" fmla="*/ 7233836 h 7233836"/>
            </a:gdLst>
            <a:ahLst/>
            <a:cxnLst>
              <a:cxn ang="0">
                <a:pos x="connsiteX0" y="connsiteY0"/>
              </a:cxn>
              <a:cxn ang="0">
                <a:pos x="connsiteX1" y="connsiteY1"/>
              </a:cxn>
              <a:cxn ang="0">
                <a:pos x="connsiteX2" y="connsiteY2"/>
              </a:cxn>
              <a:cxn ang="0">
                <a:pos x="connsiteX3" y="connsiteY3"/>
              </a:cxn>
            </a:cxnLst>
            <a:rect l="l" t="t" r="r" b="b"/>
            <a:pathLst>
              <a:path w="1230440" h="7233836">
                <a:moveTo>
                  <a:pt x="0" y="496299"/>
                </a:moveTo>
                <a:lnTo>
                  <a:pt x="1230440" y="0"/>
                </a:lnTo>
                <a:lnTo>
                  <a:pt x="1230440" y="6737537"/>
                </a:lnTo>
                <a:lnTo>
                  <a:pt x="0" y="7233836"/>
                </a:lnTo>
                <a:close/>
              </a:path>
            </a:pathLst>
          </a:custGeom>
          <a:gradFill flip="none" rotWithShape="1">
            <a:gsLst>
              <a:gs pos="0">
                <a:schemeClr val="tx1">
                  <a:alpha val="80000"/>
                </a:schemeClr>
              </a:gs>
              <a:gs pos="100000">
                <a:schemeClr val="bg1">
                  <a:alpha val="2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5211D9D2-327A-420E-B7BA-9EEBB4742298}"/>
              </a:ext>
            </a:extLst>
          </p:cNvPr>
          <p:cNvSpPr/>
          <p:nvPr/>
        </p:nvSpPr>
        <p:spPr>
          <a:xfrm rot="1318005">
            <a:off x="5850683" y="-189731"/>
            <a:ext cx="1230440" cy="7233836"/>
          </a:xfrm>
          <a:custGeom>
            <a:avLst/>
            <a:gdLst>
              <a:gd name="connsiteX0" fmla="*/ 0 w 1230440"/>
              <a:gd name="connsiteY0" fmla="*/ 496299 h 7233836"/>
              <a:gd name="connsiteX1" fmla="*/ 1230440 w 1230440"/>
              <a:gd name="connsiteY1" fmla="*/ 0 h 7233836"/>
              <a:gd name="connsiteX2" fmla="*/ 1230440 w 1230440"/>
              <a:gd name="connsiteY2" fmla="*/ 6737537 h 7233836"/>
              <a:gd name="connsiteX3" fmla="*/ 0 w 1230440"/>
              <a:gd name="connsiteY3" fmla="*/ 7233836 h 7233836"/>
            </a:gdLst>
            <a:ahLst/>
            <a:cxnLst>
              <a:cxn ang="0">
                <a:pos x="connsiteX0" y="connsiteY0"/>
              </a:cxn>
              <a:cxn ang="0">
                <a:pos x="connsiteX1" y="connsiteY1"/>
              </a:cxn>
              <a:cxn ang="0">
                <a:pos x="connsiteX2" y="connsiteY2"/>
              </a:cxn>
              <a:cxn ang="0">
                <a:pos x="connsiteX3" y="connsiteY3"/>
              </a:cxn>
            </a:cxnLst>
            <a:rect l="l" t="t" r="r" b="b"/>
            <a:pathLst>
              <a:path w="1230440" h="7233836">
                <a:moveTo>
                  <a:pt x="0" y="496299"/>
                </a:moveTo>
                <a:lnTo>
                  <a:pt x="1230440" y="0"/>
                </a:lnTo>
                <a:lnTo>
                  <a:pt x="1230440" y="6737537"/>
                </a:lnTo>
                <a:lnTo>
                  <a:pt x="0" y="7233836"/>
                </a:lnTo>
                <a:close/>
              </a:path>
            </a:pathLst>
          </a:custGeom>
          <a:gradFill flip="none" rotWithShape="1">
            <a:gsLst>
              <a:gs pos="0">
                <a:schemeClr val="tx1">
                  <a:alpha val="50000"/>
                </a:schemeClr>
              </a:gs>
              <a:gs pos="100000">
                <a:schemeClr val="bg1">
                  <a:alpha val="2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TextBox 27">
            <a:extLst>
              <a:ext uri="{FF2B5EF4-FFF2-40B4-BE49-F238E27FC236}">
                <a16:creationId xmlns:a16="http://schemas.microsoft.com/office/drawing/2014/main" id="{8EFCFD38-59E1-46DA-9310-86CADACED7EB}"/>
              </a:ext>
            </a:extLst>
          </p:cNvPr>
          <p:cNvSpPr txBox="1"/>
          <p:nvPr/>
        </p:nvSpPr>
        <p:spPr>
          <a:xfrm>
            <a:off x="700102" y="622300"/>
            <a:ext cx="5041467" cy="646331"/>
          </a:xfrm>
          <a:prstGeom prst="rect">
            <a:avLst/>
          </a:prstGeom>
          <a:noFill/>
        </p:spPr>
        <p:txBody>
          <a:bodyPr wrap="square" rtlCol="0">
            <a:spAutoFit/>
          </a:bodyPr>
          <a:lstStyle/>
          <a:p>
            <a:r>
              <a:rPr lang="en-US" sz="3600" b="1" spc="300" dirty="0">
                <a:effectLst/>
                <a:latin typeface="Castellar" panose="020A0402060406010301" pitchFamily="18" charset="0"/>
                <a:ea typeface="Calibri" panose="020F0502020204030204" pitchFamily="34" charset="0"/>
                <a:cs typeface="Times New Roman" panose="02020603050405020304" pitchFamily="18" charset="0"/>
              </a:rPr>
              <a:t>Easy Journey</a:t>
            </a:r>
            <a:r>
              <a:rPr lang="en-US" sz="3600" b="1" spc="300" dirty="0">
                <a:effectLst/>
                <a:latin typeface="Calibri" panose="020F0502020204030204" pitchFamily="34" charset="0"/>
                <a:ea typeface="Calibri" panose="020F0502020204030204" pitchFamily="34" charset="0"/>
                <a:cs typeface="Times New Roman" panose="02020603050405020304" pitchFamily="18" charset="0"/>
              </a:rPr>
              <a:t> </a:t>
            </a:r>
            <a:endParaRPr lang="en-US" sz="3600" spc="3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Box 28">
            <a:extLst>
              <a:ext uri="{FF2B5EF4-FFF2-40B4-BE49-F238E27FC236}">
                <a16:creationId xmlns:a16="http://schemas.microsoft.com/office/drawing/2014/main" id="{751BC521-D398-4E34-8022-421DEB75879D}"/>
              </a:ext>
            </a:extLst>
          </p:cNvPr>
          <p:cNvSpPr txBox="1"/>
          <p:nvPr/>
        </p:nvSpPr>
        <p:spPr>
          <a:xfrm>
            <a:off x="1158906" y="1097748"/>
            <a:ext cx="3006694" cy="400110"/>
          </a:xfrm>
          <a:prstGeom prst="rect">
            <a:avLst/>
          </a:prstGeom>
          <a:noFill/>
        </p:spPr>
        <p:txBody>
          <a:bodyPr wrap="square" rtlCol="0">
            <a:spAutoFit/>
          </a:bodyPr>
          <a:lstStyle/>
          <a:p>
            <a:r>
              <a:rPr lang="en-US" sz="2000" dirty="0">
                <a:effectLst/>
                <a:latin typeface="Bookman Old Style" panose="02050604050505020204" pitchFamily="18" charset="0"/>
                <a:ea typeface="Calibri" panose="020F0502020204030204" pitchFamily="34" charset="0"/>
                <a:cs typeface="Times New Roman" panose="02020603050405020304" pitchFamily="18" charset="0"/>
              </a:rPr>
              <a:t>Bus Ticketing System</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0" name="TextBox 29">
            <a:extLst>
              <a:ext uri="{FF2B5EF4-FFF2-40B4-BE49-F238E27FC236}">
                <a16:creationId xmlns:a16="http://schemas.microsoft.com/office/drawing/2014/main" id="{25EC8C6A-DE45-412A-86FE-104B4754B782}"/>
              </a:ext>
            </a:extLst>
          </p:cNvPr>
          <p:cNvSpPr txBox="1"/>
          <p:nvPr/>
        </p:nvSpPr>
        <p:spPr>
          <a:xfrm>
            <a:off x="-508638" y="1691871"/>
            <a:ext cx="5397754" cy="923330"/>
          </a:xfrm>
          <a:prstGeom prst="rect">
            <a:avLst/>
          </a:prstGeom>
          <a:noFill/>
        </p:spPr>
        <p:txBody>
          <a:bodyPr wrap="square" rtlCol="0">
            <a:spAutoFit/>
          </a:bodyPr>
          <a:lstStyle/>
          <a:p>
            <a:pPr algn="r"/>
            <a:r>
              <a:rPr lang="en-US" sz="1800" spc="600" dirty="0">
                <a:effectLst/>
                <a:latin typeface="Calibri" panose="020F0502020204030204" pitchFamily="34" charset="0"/>
                <a:ea typeface="Calibri" panose="020F0502020204030204" pitchFamily="34" charset="0"/>
                <a:cs typeface="Times New Roman" panose="02020603050405020304" pitchFamily="18" charset="0"/>
              </a:rPr>
              <a:t>A System </a:t>
            </a:r>
          </a:p>
          <a:p>
            <a:pPr algn="r"/>
            <a:r>
              <a:rPr lang="en-US" spc="600" dirty="0">
                <a:latin typeface="Calibri" panose="020F0502020204030204" pitchFamily="34" charset="0"/>
                <a:ea typeface="Calibri" panose="020F0502020204030204" pitchFamily="34" charset="0"/>
                <a:cs typeface="Times New Roman" panose="02020603050405020304" pitchFamily="18" charset="0"/>
              </a:rPr>
              <a:t>T</a:t>
            </a:r>
            <a:r>
              <a:rPr lang="en-US" sz="1800" spc="600" dirty="0">
                <a:effectLst/>
                <a:latin typeface="Calibri" panose="020F0502020204030204" pitchFamily="34" charset="0"/>
                <a:ea typeface="Calibri" panose="020F0502020204030204" pitchFamily="34" charset="0"/>
                <a:cs typeface="Times New Roman" panose="02020603050405020304" pitchFamily="18" charset="0"/>
              </a:rPr>
              <a:t>hat Makes </a:t>
            </a:r>
            <a:r>
              <a:rPr lang="en-US" spc="600" dirty="0">
                <a:latin typeface="Calibri" panose="020F0502020204030204" pitchFamily="34" charset="0"/>
                <a:ea typeface="Calibri" panose="020F0502020204030204" pitchFamily="34" charset="0"/>
                <a:cs typeface="Times New Roman" panose="02020603050405020304" pitchFamily="18" charset="0"/>
              </a:rPr>
              <a:t>Y</a:t>
            </a:r>
            <a:r>
              <a:rPr lang="en-US" sz="1800" spc="600" dirty="0">
                <a:effectLst/>
                <a:latin typeface="Calibri" panose="020F0502020204030204" pitchFamily="34" charset="0"/>
                <a:ea typeface="Calibri" panose="020F0502020204030204" pitchFamily="34" charset="0"/>
                <a:cs typeface="Times New Roman" panose="02020603050405020304" pitchFamily="18" charset="0"/>
              </a:rPr>
              <a:t>our Journey</a:t>
            </a:r>
          </a:p>
          <a:p>
            <a:pPr algn="r"/>
            <a:r>
              <a:rPr lang="en-US" spc="600" dirty="0">
                <a:latin typeface="Calibri" panose="020F0502020204030204" pitchFamily="34" charset="0"/>
                <a:ea typeface="Calibri" panose="020F0502020204030204" pitchFamily="34" charset="0"/>
                <a:cs typeface="Times New Roman" panose="02020603050405020304" pitchFamily="18" charset="0"/>
              </a:rPr>
              <a:t>E</a:t>
            </a:r>
            <a:r>
              <a:rPr lang="en-US" sz="1800" spc="600" dirty="0">
                <a:effectLst/>
                <a:latin typeface="Calibri" panose="020F0502020204030204" pitchFamily="34" charset="0"/>
                <a:ea typeface="Calibri" panose="020F0502020204030204" pitchFamily="34" charset="0"/>
                <a:cs typeface="Times New Roman" panose="02020603050405020304" pitchFamily="18" charset="0"/>
              </a:rPr>
              <a:t>asier</a:t>
            </a:r>
          </a:p>
        </p:txBody>
      </p:sp>
      <p:sp>
        <p:nvSpPr>
          <p:cNvPr id="31" name="TextBox 30">
            <a:extLst>
              <a:ext uri="{FF2B5EF4-FFF2-40B4-BE49-F238E27FC236}">
                <a16:creationId xmlns:a16="http://schemas.microsoft.com/office/drawing/2014/main" id="{FA208DBD-CE02-4AB3-82A3-E2BE64FCE12F}"/>
              </a:ext>
            </a:extLst>
          </p:cNvPr>
          <p:cNvSpPr txBox="1"/>
          <p:nvPr/>
        </p:nvSpPr>
        <p:spPr>
          <a:xfrm>
            <a:off x="1833963" y="3869361"/>
            <a:ext cx="589625" cy="400110"/>
          </a:xfrm>
          <a:prstGeom prst="rect">
            <a:avLst/>
          </a:prstGeom>
          <a:noFill/>
        </p:spPr>
        <p:txBody>
          <a:bodyPr wrap="square" rtlCol="0">
            <a:spAutoFit/>
          </a:bodyPr>
          <a:lstStyle/>
          <a:p>
            <a:r>
              <a:rPr lang="en-US" sz="2000" b="1" dirty="0">
                <a:latin typeface="Castellar" panose="020A0402060406010301" pitchFamily="18" charset="0"/>
              </a:rPr>
              <a:t>BY</a:t>
            </a:r>
          </a:p>
        </p:txBody>
      </p:sp>
      <p:sp>
        <p:nvSpPr>
          <p:cNvPr id="32" name="TextBox 31">
            <a:extLst>
              <a:ext uri="{FF2B5EF4-FFF2-40B4-BE49-F238E27FC236}">
                <a16:creationId xmlns:a16="http://schemas.microsoft.com/office/drawing/2014/main" id="{F2050463-B2AD-4381-8861-79D6101A0CD7}"/>
              </a:ext>
            </a:extLst>
          </p:cNvPr>
          <p:cNvSpPr txBox="1"/>
          <p:nvPr/>
        </p:nvSpPr>
        <p:spPr>
          <a:xfrm>
            <a:off x="-156423" y="4380683"/>
            <a:ext cx="4570398" cy="407035"/>
          </a:xfrm>
          <a:prstGeom prst="rect">
            <a:avLst/>
          </a:prstGeom>
          <a:noFill/>
        </p:spPr>
        <p:txBody>
          <a:bodyPr wrap="square" rtlCol="0">
            <a:spAutoFit/>
          </a:bodyPr>
          <a:lstStyle/>
          <a:p>
            <a:pPr marL="0" marR="0" algn="ctr">
              <a:lnSpc>
                <a:spcPct val="107000"/>
              </a:lnSpc>
              <a:spcBef>
                <a:spcPts val="0"/>
              </a:spcBef>
              <a:spcAft>
                <a:spcPts val="0"/>
              </a:spcAft>
            </a:pPr>
            <a:r>
              <a:rPr lang="en-US" sz="2000" dirty="0">
                <a:effectLst/>
                <a:latin typeface="Britannic Bold" panose="020B0903060703020204" pitchFamily="34" charset="0"/>
                <a:ea typeface="Calibri" panose="020F0502020204030204" pitchFamily="34" charset="0"/>
                <a:cs typeface="Times New Roman" panose="02020603050405020304" pitchFamily="18" charset="0"/>
              </a:rPr>
              <a:t>Kingston Polytechnic College</a:t>
            </a:r>
          </a:p>
        </p:txBody>
      </p:sp>
      <p:sp>
        <p:nvSpPr>
          <p:cNvPr id="33" name="TextBox 32">
            <a:extLst>
              <a:ext uri="{FF2B5EF4-FFF2-40B4-BE49-F238E27FC236}">
                <a16:creationId xmlns:a16="http://schemas.microsoft.com/office/drawing/2014/main" id="{40E36891-6628-4B27-B8E9-A07C555EF379}"/>
              </a:ext>
            </a:extLst>
          </p:cNvPr>
          <p:cNvSpPr txBox="1"/>
          <p:nvPr/>
        </p:nvSpPr>
        <p:spPr>
          <a:xfrm>
            <a:off x="739613" y="5011123"/>
            <a:ext cx="2264027" cy="1200329"/>
          </a:xfrm>
          <a:prstGeom prst="rect">
            <a:avLst/>
          </a:prstGeom>
          <a:noFill/>
        </p:spPr>
        <p:txBody>
          <a:bodyPr wrap="square" rtlCol="0">
            <a:spAutoFit/>
          </a:bodyPr>
          <a:lstStyle/>
          <a:p>
            <a:pPr algn="ctr"/>
            <a:r>
              <a:rPr lang="en-US" sz="1800" dirty="0">
                <a:effectLst/>
                <a:latin typeface="Book Antiqua" panose="02040602050305030304" pitchFamily="18" charset="0"/>
                <a:ea typeface="Calibri" panose="020F0502020204030204" pitchFamily="34" charset="0"/>
                <a:cs typeface="Times New Roman" panose="02020603050405020304" pitchFamily="18" charset="0"/>
              </a:rPr>
              <a:t>CST Departmental</a:t>
            </a:r>
          </a:p>
          <a:p>
            <a:pPr algn="ctr"/>
            <a:r>
              <a:rPr lang="en-US" sz="1800" dirty="0">
                <a:effectLst/>
                <a:latin typeface="Book Antiqua" panose="02040602050305030304" pitchFamily="18" charset="0"/>
                <a:ea typeface="Calibri" panose="020F0502020204030204" pitchFamily="34" charset="0"/>
                <a:cs typeface="Times New Roman" panose="02020603050405020304" pitchFamily="18" charset="0"/>
              </a:rPr>
              <a:t>Students of final year Group B</a:t>
            </a:r>
          </a:p>
          <a:p>
            <a:endParaRPr lang="en-US" dirty="0"/>
          </a:p>
        </p:txBody>
      </p:sp>
      <p:pic>
        <p:nvPicPr>
          <p:cNvPr id="35" name="Picture 34">
            <a:extLst>
              <a:ext uri="{FF2B5EF4-FFF2-40B4-BE49-F238E27FC236}">
                <a16:creationId xmlns:a16="http://schemas.microsoft.com/office/drawing/2014/main" id="{57469A91-1B30-4DB4-ADA7-44E310C871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79081" y="433835"/>
            <a:ext cx="1036379" cy="1044171"/>
          </a:xfrm>
          <a:prstGeom prst="rect">
            <a:avLst/>
          </a:prstGeom>
        </p:spPr>
      </p:pic>
      <p:pic>
        <p:nvPicPr>
          <p:cNvPr id="39" name="Picture 38">
            <a:extLst>
              <a:ext uri="{FF2B5EF4-FFF2-40B4-BE49-F238E27FC236}">
                <a16:creationId xmlns:a16="http://schemas.microsoft.com/office/drawing/2014/main" id="{EC22CBEB-FA1A-483E-9574-8D55B07612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9590" y="2417386"/>
            <a:ext cx="1397515" cy="1431393"/>
          </a:xfrm>
          <a:prstGeom prst="rect">
            <a:avLst/>
          </a:prstGeom>
          <a:effectLst>
            <a:glow rad="38100">
              <a:schemeClr val="tx1">
                <a:alpha val="40000"/>
              </a:schemeClr>
            </a:glow>
            <a:outerShdw blurRad="50800" dist="38100" dir="13500000" algn="br" rotWithShape="0">
              <a:prstClr val="black">
                <a:alpha val="40000"/>
              </a:prstClr>
            </a:outerShdw>
          </a:effectLst>
        </p:spPr>
      </p:pic>
    </p:spTree>
    <p:extLst>
      <p:ext uri="{BB962C8B-B14F-4D97-AF65-F5344CB8AC3E}">
        <p14:creationId xmlns:p14="http://schemas.microsoft.com/office/powerpoint/2010/main" val="9584427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BE1B6D4C-C571-4C60-ADC1-FB60F7A8CF09}"/>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1969" r="26175" b="1969"/>
          <a:stretch/>
        </p:blipFill>
        <p:spPr>
          <a:xfrm>
            <a:off x="4203967" y="304800"/>
            <a:ext cx="7683233" cy="6248400"/>
          </a:xfrm>
        </p:spPr>
      </p:pic>
      <p:pic>
        <p:nvPicPr>
          <p:cNvPr id="28" name="Picture 27">
            <a:extLst>
              <a:ext uri="{FF2B5EF4-FFF2-40B4-BE49-F238E27FC236}">
                <a16:creationId xmlns:a16="http://schemas.microsoft.com/office/drawing/2014/main" id="{8F9D8459-9EE9-4FE9-918B-D2A245A3E5E8}"/>
              </a:ext>
            </a:extLst>
          </p:cNvPr>
          <p:cNvPicPr>
            <a:picLocks noChangeAspect="1"/>
          </p:cNvPicPr>
          <p:nvPr/>
        </p:nvPicPr>
        <p:blipFill rotWithShape="1">
          <a:blip r:embed="rId3">
            <a:extLst>
              <a:ext uri="{28A0092B-C50C-407E-A947-70E740481C1C}">
                <a14:useLocalDpi xmlns:a14="http://schemas.microsoft.com/office/drawing/2010/main" val="0"/>
              </a:ext>
            </a:extLst>
          </a:blip>
          <a:srcRect l="41473" t="10317" b="30311"/>
          <a:stretch/>
        </p:blipFill>
        <p:spPr>
          <a:xfrm>
            <a:off x="304800" y="304799"/>
            <a:ext cx="10499490" cy="6248401"/>
          </a:xfrm>
          <a:prstGeom prst="rect">
            <a:avLst/>
          </a:prstGeom>
        </p:spPr>
      </p:pic>
      <p:sp>
        <p:nvSpPr>
          <p:cNvPr id="30" name="Freeform: Shape 29">
            <a:extLst>
              <a:ext uri="{FF2B5EF4-FFF2-40B4-BE49-F238E27FC236}">
                <a16:creationId xmlns:a16="http://schemas.microsoft.com/office/drawing/2014/main" id="{E2D2F2D3-9974-4EDE-98A3-41CED859D471}"/>
              </a:ext>
            </a:extLst>
          </p:cNvPr>
          <p:cNvSpPr/>
          <p:nvPr/>
        </p:nvSpPr>
        <p:spPr>
          <a:xfrm rot="5400000">
            <a:off x="2943725" y="-2334127"/>
            <a:ext cx="513349" cy="5791200"/>
          </a:xfrm>
          <a:custGeom>
            <a:avLst/>
            <a:gdLst>
              <a:gd name="connsiteX0" fmla="*/ 0 w 774700"/>
              <a:gd name="connsiteY0" fmla="*/ 5791200 h 5791200"/>
              <a:gd name="connsiteX1" fmla="*/ 0 w 774700"/>
              <a:gd name="connsiteY1" fmla="*/ 433127 h 5791200"/>
              <a:gd name="connsiteX2" fmla="*/ 774700 w 774700"/>
              <a:gd name="connsiteY2" fmla="*/ 0 h 5791200"/>
              <a:gd name="connsiteX3" fmla="*/ 774700 w 774700"/>
              <a:gd name="connsiteY3" fmla="*/ 5791200 h 5791200"/>
            </a:gdLst>
            <a:ahLst/>
            <a:cxnLst>
              <a:cxn ang="0">
                <a:pos x="connsiteX0" y="connsiteY0"/>
              </a:cxn>
              <a:cxn ang="0">
                <a:pos x="connsiteX1" y="connsiteY1"/>
              </a:cxn>
              <a:cxn ang="0">
                <a:pos x="connsiteX2" y="connsiteY2"/>
              </a:cxn>
              <a:cxn ang="0">
                <a:pos x="connsiteX3" y="connsiteY3"/>
              </a:cxn>
            </a:cxnLst>
            <a:rect l="l" t="t" r="r" b="b"/>
            <a:pathLst>
              <a:path w="774700" h="5791200">
                <a:moveTo>
                  <a:pt x="0" y="5791200"/>
                </a:moveTo>
                <a:lnTo>
                  <a:pt x="0" y="433127"/>
                </a:lnTo>
                <a:lnTo>
                  <a:pt x="774700" y="0"/>
                </a:lnTo>
                <a:lnTo>
                  <a:pt x="774700" y="5791200"/>
                </a:lnTo>
                <a:close/>
              </a:path>
            </a:pathLst>
          </a:custGeom>
          <a:gradFill flip="none" rotWithShape="1">
            <a:gsLst>
              <a:gs pos="0">
                <a:srgbClr val="FF0000"/>
              </a:gs>
              <a:gs pos="17000">
                <a:srgbClr val="FF4545"/>
              </a:gs>
              <a:gs pos="61000">
                <a:srgbClr val="FFB7B7"/>
              </a:gs>
              <a:gs pos="100000">
                <a:schemeClr val="bg1">
                  <a:alpha val="2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extBox 4">
            <a:extLst>
              <a:ext uri="{FF2B5EF4-FFF2-40B4-BE49-F238E27FC236}">
                <a16:creationId xmlns:a16="http://schemas.microsoft.com/office/drawing/2014/main" id="{78315651-4330-478A-91D6-48BB8156564C}"/>
              </a:ext>
            </a:extLst>
          </p:cNvPr>
          <p:cNvSpPr txBox="1"/>
          <p:nvPr/>
        </p:nvSpPr>
        <p:spPr>
          <a:xfrm>
            <a:off x="304798" y="269085"/>
            <a:ext cx="4949373" cy="584775"/>
          </a:xfrm>
          <a:prstGeom prst="rect">
            <a:avLst/>
          </a:prstGeom>
          <a:noFill/>
        </p:spPr>
        <p:txBody>
          <a:bodyPr wrap="square" rtlCol="0">
            <a:spAutoFit/>
          </a:bodyPr>
          <a:lstStyle/>
          <a:p>
            <a:r>
              <a:rPr lang="en-US" sz="3200" dirty="0">
                <a:latin typeface="Algerian" panose="04020705040A02060702" pitchFamily="82" charset="0"/>
              </a:rPr>
              <a:t>Design </a:t>
            </a:r>
          </a:p>
        </p:txBody>
      </p:sp>
      <p:sp>
        <p:nvSpPr>
          <p:cNvPr id="2" name="TextBox 1">
            <a:extLst>
              <a:ext uri="{FF2B5EF4-FFF2-40B4-BE49-F238E27FC236}">
                <a16:creationId xmlns:a16="http://schemas.microsoft.com/office/drawing/2014/main" id="{6B5527C2-BA82-4D40-9218-1825CC306D25}"/>
              </a:ext>
            </a:extLst>
          </p:cNvPr>
          <p:cNvSpPr txBox="1"/>
          <p:nvPr/>
        </p:nvSpPr>
        <p:spPr>
          <a:xfrm>
            <a:off x="304799" y="1132114"/>
            <a:ext cx="7315201" cy="2784737"/>
          </a:xfrm>
          <a:prstGeom prst="rect">
            <a:avLst/>
          </a:prstGeom>
          <a:noFill/>
        </p:spPr>
        <p:txBody>
          <a:bodyPr wrap="square" rtlCol="0">
            <a:spAutoFit/>
          </a:bodyPr>
          <a:lstStyle/>
          <a:p>
            <a:pPr>
              <a:lnSpc>
                <a:spcPct val="200000"/>
              </a:lnSpc>
            </a:pPr>
            <a:r>
              <a:rPr lang="en-US" dirty="0"/>
              <a:t>Using SRS as input, system design is done. System design included designing of Website and hardware i.e. functionality of hardware and software is separated-out. After separation design of Database modules is done. The design process translates requirements into representation of the Website that can be assessed for quality before generation of code begins</a:t>
            </a:r>
          </a:p>
        </p:txBody>
      </p:sp>
      <p:pic>
        <p:nvPicPr>
          <p:cNvPr id="7" name="Picture 6">
            <a:extLst>
              <a:ext uri="{FF2B5EF4-FFF2-40B4-BE49-F238E27FC236}">
                <a16:creationId xmlns:a16="http://schemas.microsoft.com/office/drawing/2014/main" id="{F3A7275B-B4BE-4BAD-BF39-DDA7928545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5633" y="5395443"/>
            <a:ext cx="1074037" cy="1082112"/>
          </a:xfrm>
          <a:prstGeom prst="rect">
            <a:avLst/>
          </a:prstGeom>
        </p:spPr>
      </p:pic>
      <p:pic>
        <p:nvPicPr>
          <p:cNvPr id="9" name="Picture 8">
            <a:extLst>
              <a:ext uri="{FF2B5EF4-FFF2-40B4-BE49-F238E27FC236}">
                <a16:creationId xmlns:a16="http://schemas.microsoft.com/office/drawing/2014/main" id="{756879C7-1772-43C9-94C9-F88DB2BFC4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46126" y="392392"/>
            <a:ext cx="565451" cy="579158"/>
          </a:xfrm>
          <a:prstGeom prst="rect">
            <a:avLst/>
          </a:prstGeom>
          <a:effectLst>
            <a:glow rad="38100">
              <a:schemeClr val="tx1">
                <a:alpha val="40000"/>
              </a:schemeClr>
            </a:glow>
            <a:outerShdw blurRad="50800" dist="38100" dir="13500000" algn="br" rotWithShape="0">
              <a:prstClr val="black">
                <a:alpha val="40000"/>
              </a:prstClr>
            </a:outerShdw>
          </a:effectLst>
        </p:spPr>
      </p:pic>
    </p:spTree>
    <p:extLst>
      <p:ext uri="{BB962C8B-B14F-4D97-AF65-F5344CB8AC3E}">
        <p14:creationId xmlns:p14="http://schemas.microsoft.com/office/powerpoint/2010/main" val="3518116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BE1B6D4C-C571-4C60-ADC1-FB60F7A8CF09}"/>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1969" r="45790" b="1969"/>
          <a:stretch/>
        </p:blipFill>
        <p:spPr>
          <a:xfrm>
            <a:off x="6245359" y="304800"/>
            <a:ext cx="5641842" cy="6248400"/>
          </a:xfrm>
        </p:spPr>
      </p:pic>
      <p:pic>
        <p:nvPicPr>
          <p:cNvPr id="28" name="Picture 27">
            <a:extLst>
              <a:ext uri="{FF2B5EF4-FFF2-40B4-BE49-F238E27FC236}">
                <a16:creationId xmlns:a16="http://schemas.microsoft.com/office/drawing/2014/main" id="{8F9D8459-9EE9-4FE9-918B-D2A245A3E5E8}"/>
              </a:ext>
            </a:extLst>
          </p:cNvPr>
          <p:cNvPicPr>
            <a:picLocks noChangeAspect="1"/>
          </p:cNvPicPr>
          <p:nvPr/>
        </p:nvPicPr>
        <p:blipFill rotWithShape="1">
          <a:blip r:embed="rId3">
            <a:extLst>
              <a:ext uri="{28A0092B-C50C-407E-A947-70E740481C1C}">
                <a14:useLocalDpi xmlns:a14="http://schemas.microsoft.com/office/drawing/2010/main" val="0"/>
              </a:ext>
            </a:extLst>
          </a:blip>
          <a:srcRect l="41473" t="10317" b="30311"/>
          <a:stretch/>
        </p:blipFill>
        <p:spPr>
          <a:xfrm>
            <a:off x="304800" y="304799"/>
            <a:ext cx="10499490" cy="6248401"/>
          </a:xfrm>
          <a:prstGeom prst="rect">
            <a:avLst/>
          </a:prstGeom>
        </p:spPr>
      </p:pic>
      <p:sp>
        <p:nvSpPr>
          <p:cNvPr id="30" name="Freeform: Shape 29">
            <a:extLst>
              <a:ext uri="{FF2B5EF4-FFF2-40B4-BE49-F238E27FC236}">
                <a16:creationId xmlns:a16="http://schemas.microsoft.com/office/drawing/2014/main" id="{E2D2F2D3-9974-4EDE-98A3-41CED859D471}"/>
              </a:ext>
            </a:extLst>
          </p:cNvPr>
          <p:cNvSpPr/>
          <p:nvPr/>
        </p:nvSpPr>
        <p:spPr>
          <a:xfrm rot="5400000">
            <a:off x="2943725" y="-2334127"/>
            <a:ext cx="513349" cy="5791200"/>
          </a:xfrm>
          <a:custGeom>
            <a:avLst/>
            <a:gdLst>
              <a:gd name="connsiteX0" fmla="*/ 0 w 774700"/>
              <a:gd name="connsiteY0" fmla="*/ 5791200 h 5791200"/>
              <a:gd name="connsiteX1" fmla="*/ 0 w 774700"/>
              <a:gd name="connsiteY1" fmla="*/ 433127 h 5791200"/>
              <a:gd name="connsiteX2" fmla="*/ 774700 w 774700"/>
              <a:gd name="connsiteY2" fmla="*/ 0 h 5791200"/>
              <a:gd name="connsiteX3" fmla="*/ 774700 w 774700"/>
              <a:gd name="connsiteY3" fmla="*/ 5791200 h 5791200"/>
            </a:gdLst>
            <a:ahLst/>
            <a:cxnLst>
              <a:cxn ang="0">
                <a:pos x="connsiteX0" y="connsiteY0"/>
              </a:cxn>
              <a:cxn ang="0">
                <a:pos x="connsiteX1" y="connsiteY1"/>
              </a:cxn>
              <a:cxn ang="0">
                <a:pos x="connsiteX2" y="connsiteY2"/>
              </a:cxn>
              <a:cxn ang="0">
                <a:pos x="connsiteX3" y="connsiteY3"/>
              </a:cxn>
            </a:cxnLst>
            <a:rect l="l" t="t" r="r" b="b"/>
            <a:pathLst>
              <a:path w="774700" h="5791200">
                <a:moveTo>
                  <a:pt x="0" y="5791200"/>
                </a:moveTo>
                <a:lnTo>
                  <a:pt x="0" y="433127"/>
                </a:lnTo>
                <a:lnTo>
                  <a:pt x="774700" y="0"/>
                </a:lnTo>
                <a:lnTo>
                  <a:pt x="774700" y="5791200"/>
                </a:lnTo>
                <a:close/>
              </a:path>
            </a:pathLst>
          </a:custGeom>
          <a:gradFill flip="none" rotWithShape="1">
            <a:gsLst>
              <a:gs pos="0">
                <a:srgbClr val="FF0000"/>
              </a:gs>
              <a:gs pos="17000">
                <a:srgbClr val="FF4545"/>
              </a:gs>
              <a:gs pos="61000">
                <a:srgbClr val="FFB7B7"/>
              </a:gs>
              <a:gs pos="100000">
                <a:schemeClr val="bg1">
                  <a:alpha val="2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extBox 4">
            <a:extLst>
              <a:ext uri="{FF2B5EF4-FFF2-40B4-BE49-F238E27FC236}">
                <a16:creationId xmlns:a16="http://schemas.microsoft.com/office/drawing/2014/main" id="{EC7CF454-12B1-4FAF-85BA-8713C9BF26F5}"/>
              </a:ext>
            </a:extLst>
          </p:cNvPr>
          <p:cNvSpPr txBox="1"/>
          <p:nvPr/>
        </p:nvSpPr>
        <p:spPr>
          <a:xfrm>
            <a:off x="304798" y="269085"/>
            <a:ext cx="4949373" cy="584775"/>
          </a:xfrm>
          <a:prstGeom prst="rect">
            <a:avLst/>
          </a:prstGeom>
          <a:noFill/>
        </p:spPr>
        <p:txBody>
          <a:bodyPr wrap="square" rtlCol="0">
            <a:spAutoFit/>
          </a:bodyPr>
          <a:lstStyle/>
          <a:p>
            <a:r>
              <a:rPr lang="en-US" sz="3200" dirty="0">
                <a:latin typeface="Algerian" panose="04020705040A02060702" pitchFamily="82" charset="0"/>
              </a:rPr>
              <a:t>Modules Implemented : </a:t>
            </a:r>
          </a:p>
        </p:txBody>
      </p:sp>
      <p:sp>
        <p:nvSpPr>
          <p:cNvPr id="2" name="TextBox 1">
            <a:extLst>
              <a:ext uri="{FF2B5EF4-FFF2-40B4-BE49-F238E27FC236}">
                <a16:creationId xmlns:a16="http://schemas.microsoft.com/office/drawing/2014/main" id="{EAF61339-F085-4849-90B8-46E673C73DD3}"/>
              </a:ext>
            </a:extLst>
          </p:cNvPr>
          <p:cNvSpPr txBox="1"/>
          <p:nvPr/>
        </p:nvSpPr>
        <p:spPr>
          <a:xfrm>
            <a:off x="304799" y="1117600"/>
            <a:ext cx="7518401" cy="2750112"/>
          </a:xfrm>
          <a:prstGeom prst="rect">
            <a:avLst/>
          </a:prstGeom>
          <a:noFill/>
        </p:spPr>
        <p:txBody>
          <a:bodyPr wrap="square" rtlCol="0">
            <a:spAutoFit/>
          </a:bodyPr>
          <a:lstStyle/>
          <a:p>
            <a:pPr marL="285750" indent="-285750">
              <a:lnSpc>
                <a:spcPct val="250000"/>
              </a:lnSpc>
              <a:buClr>
                <a:srgbClr val="A50021"/>
              </a:buClr>
              <a:buFont typeface="Wingdings" panose="05000000000000000000" pitchFamily="2" charset="2"/>
              <a:buChar char="Ø"/>
            </a:pPr>
            <a:r>
              <a:rPr lang="en-US" dirty="0"/>
              <a:t>Login or Registration Module</a:t>
            </a:r>
          </a:p>
          <a:p>
            <a:pPr marL="285750" indent="-285750">
              <a:lnSpc>
                <a:spcPct val="250000"/>
              </a:lnSpc>
              <a:buClr>
                <a:srgbClr val="A50021"/>
              </a:buClr>
              <a:buFont typeface="Wingdings" panose="05000000000000000000" pitchFamily="2" charset="2"/>
              <a:buChar char="Ø"/>
            </a:pPr>
            <a:r>
              <a:rPr lang="en-US" dirty="0"/>
              <a:t>Search Module</a:t>
            </a:r>
          </a:p>
          <a:p>
            <a:pPr marL="285750" indent="-285750">
              <a:lnSpc>
                <a:spcPct val="250000"/>
              </a:lnSpc>
              <a:buClr>
                <a:srgbClr val="A50021"/>
              </a:buClr>
              <a:buFont typeface="Wingdings" panose="05000000000000000000" pitchFamily="2" charset="2"/>
              <a:buChar char="Ø"/>
            </a:pPr>
            <a:r>
              <a:rPr lang="en-US" dirty="0"/>
              <a:t>Bus info Module</a:t>
            </a:r>
          </a:p>
          <a:p>
            <a:pPr marL="285750" indent="-285750">
              <a:lnSpc>
                <a:spcPct val="250000"/>
              </a:lnSpc>
              <a:buClr>
                <a:srgbClr val="A50021"/>
              </a:buClr>
              <a:buFont typeface="Wingdings" panose="05000000000000000000" pitchFamily="2" charset="2"/>
              <a:buChar char="Ø"/>
            </a:pPr>
            <a:r>
              <a:rPr lang="en-US" dirty="0"/>
              <a:t>Payment Module</a:t>
            </a:r>
          </a:p>
        </p:txBody>
      </p:sp>
      <p:pic>
        <p:nvPicPr>
          <p:cNvPr id="7" name="Picture 6">
            <a:extLst>
              <a:ext uri="{FF2B5EF4-FFF2-40B4-BE49-F238E27FC236}">
                <a16:creationId xmlns:a16="http://schemas.microsoft.com/office/drawing/2014/main" id="{99041A90-1773-451C-B7B8-5CE16A5586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5633" y="5395443"/>
            <a:ext cx="1074037" cy="1082112"/>
          </a:xfrm>
          <a:prstGeom prst="rect">
            <a:avLst/>
          </a:prstGeom>
        </p:spPr>
      </p:pic>
      <p:pic>
        <p:nvPicPr>
          <p:cNvPr id="9" name="Picture 8">
            <a:extLst>
              <a:ext uri="{FF2B5EF4-FFF2-40B4-BE49-F238E27FC236}">
                <a16:creationId xmlns:a16="http://schemas.microsoft.com/office/drawing/2014/main" id="{3C8E2D49-80BE-4447-97A0-9B36BF69ED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46126" y="392392"/>
            <a:ext cx="565451" cy="579158"/>
          </a:xfrm>
          <a:prstGeom prst="rect">
            <a:avLst/>
          </a:prstGeom>
          <a:effectLst>
            <a:glow rad="38100">
              <a:schemeClr val="tx1">
                <a:alpha val="40000"/>
              </a:schemeClr>
            </a:glow>
            <a:outerShdw blurRad="50800" dist="38100" dir="13500000" algn="br" rotWithShape="0">
              <a:prstClr val="black">
                <a:alpha val="40000"/>
              </a:prstClr>
            </a:outerShdw>
          </a:effectLst>
        </p:spPr>
      </p:pic>
    </p:spTree>
    <p:extLst>
      <p:ext uri="{BB962C8B-B14F-4D97-AF65-F5344CB8AC3E}">
        <p14:creationId xmlns:p14="http://schemas.microsoft.com/office/powerpoint/2010/main" val="3563361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BE1B6D4C-C571-4C60-ADC1-FB60F7A8CF09}"/>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1969" r="60983" b="1969"/>
          <a:stretch/>
        </p:blipFill>
        <p:spPr>
          <a:xfrm>
            <a:off x="7826509" y="304800"/>
            <a:ext cx="4060692" cy="6248400"/>
          </a:xfrm>
        </p:spPr>
      </p:pic>
      <p:pic>
        <p:nvPicPr>
          <p:cNvPr id="28" name="Picture 27">
            <a:extLst>
              <a:ext uri="{FF2B5EF4-FFF2-40B4-BE49-F238E27FC236}">
                <a16:creationId xmlns:a16="http://schemas.microsoft.com/office/drawing/2014/main" id="{8F9D8459-9EE9-4FE9-918B-D2A245A3E5E8}"/>
              </a:ext>
            </a:extLst>
          </p:cNvPr>
          <p:cNvPicPr>
            <a:picLocks noChangeAspect="1"/>
          </p:cNvPicPr>
          <p:nvPr/>
        </p:nvPicPr>
        <p:blipFill rotWithShape="1">
          <a:blip r:embed="rId3">
            <a:extLst>
              <a:ext uri="{28A0092B-C50C-407E-A947-70E740481C1C}">
                <a14:useLocalDpi xmlns:a14="http://schemas.microsoft.com/office/drawing/2010/main" val="0"/>
              </a:ext>
            </a:extLst>
          </a:blip>
          <a:srcRect l="41473" t="10317" b="30311"/>
          <a:stretch/>
        </p:blipFill>
        <p:spPr>
          <a:xfrm>
            <a:off x="304800" y="304799"/>
            <a:ext cx="10499490" cy="6248401"/>
          </a:xfrm>
          <a:prstGeom prst="rect">
            <a:avLst/>
          </a:prstGeom>
        </p:spPr>
      </p:pic>
      <p:sp>
        <p:nvSpPr>
          <p:cNvPr id="30" name="Freeform: Shape 29">
            <a:extLst>
              <a:ext uri="{FF2B5EF4-FFF2-40B4-BE49-F238E27FC236}">
                <a16:creationId xmlns:a16="http://schemas.microsoft.com/office/drawing/2014/main" id="{E2D2F2D3-9974-4EDE-98A3-41CED859D471}"/>
              </a:ext>
            </a:extLst>
          </p:cNvPr>
          <p:cNvSpPr/>
          <p:nvPr/>
        </p:nvSpPr>
        <p:spPr>
          <a:xfrm rot="5400000">
            <a:off x="2943725" y="-2334127"/>
            <a:ext cx="513349" cy="5791200"/>
          </a:xfrm>
          <a:custGeom>
            <a:avLst/>
            <a:gdLst>
              <a:gd name="connsiteX0" fmla="*/ 0 w 774700"/>
              <a:gd name="connsiteY0" fmla="*/ 5791200 h 5791200"/>
              <a:gd name="connsiteX1" fmla="*/ 0 w 774700"/>
              <a:gd name="connsiteY1" fmla="*/ 433127 h 5791200"/>
              <a:gd name="connsiteX2" fmla="*/ 774700 w 774700"/>
              <a:gd name="connsiteY2" fmla="*/ 0 h 5791200"/>
              <a:gd name="connsiteX3" fmla="*/ 774700 w 774700"/>
              <a:gd name="connsiteY3" fmla="*/ 5791200 h 5791200"/>
            </a:gdLst>
            <a:ahLst/>
            <a:cxnLst>
              <a:cxn ang="0">
                <a:pos x="connsiteX0" y="connsiteY0"/>
              </a:cxn>
              <a:cxn ang="0">
                <a:pos x="connsiteX1" y="connsiteY1"/>
              </a:cxn>
              <a:cxn ang="0">
                <a:pos x="connsiteX2" y="connsiteY2"/>
              </a:cxn>
              <a:cxn ang="0">
                <a:pos x="connsiteX3" y="connsiteY3"/>
              </a:cxn>
            </a:cxnLst>
            <a:rect l="l" t="t" r="r" b="b"/>
            <a:pathLst>
              <a:path w="774700" h="5791200">
                <a:moveTo>
                  <a:pt x="0" y="5791200"/>
                </a:moveTo>
                <a:lnTo>
                  <a:pt x="0" y="433127"/>
                </a:lnTo>
                <a:lnTo>
                  <a:pt x="774700" y="0"/>
                </a:lnTo>
                <a:lnTo>
                  <a:pt x="774700" y="5791200"/>
                </a:lnTo>
                <a:close/>
              </a:path>
            </a:pathLst>
          </a:custGeom>
          <a:gradFill flip="none" rotWithShape="1">
            <a:gsLst>
              <a:gs pos="0">
                <a:srgbClr val="FF0000"/>
              </a:gs>
              <a:gs pos="17000">
                <a:srgbClr val="FF4545"/>
              </a:gs>
              <a:gs pos="61000">
                <a:srgbClr val="FFB7B7"/>
              </a:gs>
              <a:gs pos="100000">
                <a:schemeClr val="bg1">
                  <a:alpha val="2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extBox 4">
            <a:extLst>
              <a:ext uri="{FF2B5EF4-FFF2-40B4-BE49-F238E27FC236}">
                <a16:creationId xmlns:a16="http://schemas.microsoft.com/office/drawing/2014/main" id="{6D4909E0-7B0C-41E1-B9BD-D6DEA8814317}"/>
              </a:ext>
            </a:extLst>
          </p:cNvPr>
          <p:cNvSpPr txBox="1"/>
          <p:nvPr/>
        </p:nvSpPr>
        <p:spPr>
          <a:xfrm>
            <a:off x="304798" y="269085"/>
            <a:ext cx="4949373" cy="584775"/>
          </a:xfrm>
          <a:prstGeom prst="rect">
            <a:avLst/>
          </a:prstGeom>
          <a:noFill/>
        </p:spPr>
        <p:txBody>
          <a:bodyPr wrap="square" rtlCol="0">
            <a:spAutoFit/>
          </a:bodyPr>
          <a:lstStyle/>
          <a:p>
            <a:r>
              <a:rPr lang="en-US" sz="3200" dirty="0">
                <a:latin typeface="Algerian" panose="04020705040A02060702" pitchFamily="82" charset="0"/>
              </a:rPr>
              <a:t>Data Flow Diagram </a:t>
            </a:r>
          </a:p>
        </p:txBody>
      </p:sp>
      <p:sp>
        <p:nvSpPr>
          <p:cNvPr id="2" name="TextBox 1">
            <a:extLst>
              <a:ext uri="{FF2B5EF4-FFF2-40B4-BE49-F238E27FC236}">
                <a16:creationId xmlns:a16="http://schemas.microsoft.com/office/drawing/2014/main" id="{9EC3EEBF-77F8-4B73-8BFC-A1FC3383356F}"/>
              </a:ext>
            </a:extLst>
          </p:cNvPr>
          <p:cNvSpPr txBox="1"/>
          <p:nvPr/>
        </p:nvSpPr>
        <p:spPr>
          <a:xfrm>
            <a:off x="304799" y="1117600"/>
            <a:ext cx="8215087" cy="2585323"/>
          </a:xfrm>
          <a:prstGeom prst="rect">
            <a:avLst/>
          </a:prstGeom>
          <a:noFill/>
        </p:spPr>
        <p:txBody>
          <a:bodyPr wrap="square" rtlCol="0">
            <a:spAutoFit/>
          </a:bodyPr>
          <a:lstStyle/>
          <a:p>
            <a:pPr marL="285750" indent="-285750">
              <a:buClr>
                <a:srgbClr val="A50021"/>
              </a:buClr>
              <a:buFont typeface="Wingdings" panose="05000000000000000000" pitchFamily="2" charset="2"/>
              <a:buChar char="Ø"/>
            </a:pPr>
            <a:r>
              <a:rPr lang="en-US" dirty="0"/>
              <a:t>A data-flow diagram is a way of representing a flow of data through a process or a system. The DFD also provides information about the outputs and inputs of each entity and the process itself.</a:t>
            </a:r>
          </a:p>
          <a:p>
            <a:pPr marL="285750" indent="-285750">
              <a:buClr>
                <a:srgbClr val="A50021"/>
              </a:buClr>
              <a:buFont typeface="Wingdings" panose="05000000000000000000" pitchFamily="2" charset="2"/>
              <a:buChar char="Ø"/>
            </a:pPr>
            <a:endParaRPr lang="en-US" dirty="0"/>
          </a:p>
          <a:p>
            <a:pPr marL="285750" indent="-285750">
              <a:buClr>
                <a:srgbClr val="A50021"/>
              </a:buClr>
              <a:buFont typeface="Wingdings" panose="05000000000000000000" pitchFamily="2" charset="2"/>
              <a:buChar char="Ø"/>
            </a:pPr>
            <a:r>
              <a:rPr lang="en-US" dirty="0"/>
              <a:t>DFD does not have control flow and no loops or decision rules are present. Specific operations depending on the type of data can be explained by a flowchart. Data Flow Diagram can be represented in several ways. The DFD belongs to structured-analysis modeling tools.</a:t>
            </a:r>
          </a:p>
          <a:p>
            <a:pPr marL="285750" indent="-285750">
              <a:buClr>
                <a:srgbClr val="A50021"/>
              </a:buClr>
              <a:buFont typeface="Wingdings" panose="05000000000000000000" pitchFamily="2" charset="2"/>
              <a:buChar char="Ø"/>
            </a:pPr>
            <a:endParaRPr lang="en-US" dirty="0"/>
          </a:p>
        </p:txBody>
      </p:sp>
      <p:pic>
        <p:nvPicPr>
          <p:cNvPr id="7" name="Picture 6">
            <a:extLst>
              <a:ext uri="{FF2B5EF4-FFF2-40B4-BE49-F238E27FC236}">
                <a16:creationId xmlns:a16="http://schemas.microsoft.com/office/drawing/2014/main" id="{BA4E807F-9C57-41CB-B59E-4E71C178C6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5633" y="5395443"/>
            <a:ext cx="1074037" cy="1082112"/>
          </a:xfrm>
          <a:prstGeom prst="rect">
            <a:avLst/>
          </a:prstGeom>
        </p:spPr>
      </p:pic>
      <p:pic>
        <p:nvPicPr>
          <p:cNvPr id="9" name="Picture 8">
            <a:extLst>
              <a:ext uri="{FF2B5EF4-FFF2-40B4-BE49-F238E27FC236}">
                <a16:creationId xmlns:a16="http://schemas.microsoft.com/office/drawing/2014/main" id="{CF762ACE-3862-48FA-B877-DC98ABA63C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46126" y="392392"/>
            <a:ext cx="565451" cy="579158"/>
          </a:xfrm>
          <a:prstGeom prst="rect">
            <a:avLst/>
          </a:prstGeom>
          <a:effectLst>
            <a:glow rad="38100">
              <a:schemeClr val="tx1">
                <a:alpha val="40000"/>
              </a:schemeClr>
            </a:glow>
            <a:outerShdw blurRad="50800" dist="38100" dir="13500000" algn="br" rotWithShape="0">
              <a:prstClr val="black">
                <a:alpha val="40000"/>
              </a:prstClr>
            </a:outerShdw>
          </a:effectLst>
        </p:spPr>
      </p:pic>
    </p:spTree>
    <p:extLst>
      <p:ext uri="{BB962C8B-B14F-4D97-AF65-F5344CB8AC3E}">
        <p14:creationId xmlns:p14="http://schemas.microsoft.com/office/powerpoint/2010/main" val="3308237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BE1B6D4C-C571-4C60-ADC1-FB60F7A8CF0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971" b="4971"/>
          <a:stretch/>
        </p:blipFill>
        <p:spPr>
          <a:xfrm>
            <a:off x="1479817" y="304800"/>
            <a:ext cx="10407383" cy="6248400"/>
          </a:xfrm>
        </p:spPr>
      </p:pic>
      <p:pic>
        <p:nvPicPr>
          <p:cNvPr id="28" name="Picture 27">
            <a:extLst>
              <a:ext uri="{FF2B5EF4-FFF2-40B4-BE49-F238E27FC236}">
                <a16:creationId xmlns:a16="http://schemas.microsoft.com/office/drawing/2014/main" id="{8F9D8459-9EE9-4FE9-918B-D2A245A3E5E8}"/>
              </a:ext>
            </a:extLst>
          </p:cNvPr>
          <p:cNvPicPr>
            <a:picLocks noChangeAspect="1"/>
          </p:cNvPicPr>
          <p:nvPr/>
        </p:nvPicPr>
        <p:blipFill rotWithShape="1">
          <a:blip r:embed="rId3">
            <a:extLst>
              <a:ext uri="{28A0092B-C50C-407E-A947-70E740481C1C}">
                <a14:useLocalDpi xmlns:a14="http://schemas.microsoft.com/office/drawing/2010/main" val="0"/>
              </a:ext>
            </a:extLst>
          </a:blip>
          <a:srcRect l="41473" t="10317" b="30311"/>
          <a:stretch/>
        </p:blipFill>
        <p:spPr>
          <a:xfrm>
            <a:off x="304800" y="304799"/>
            <a:ext cx="10499490" cy="6248401"/>
          </a:xfrm>
          <a:prstGeom prst="rect">
            <a:avLst/>
          </a:prstGeom>
        </p:spPr>
      </p:pic>
      <p:sp>
        <p:nvSpPr>
          <p:cNvPr id="30" name="Freeform: Shape 29">
            <a:extLst>
              <a:ext uri="{FF2B5EF4-FFF2-40B4-BE49-F238E27FC236}">
                <a16:creationId xmlns:a16="http://schemas.microsoft.com/office/drawing/2014/main" id="{E2D2F2D3-9974-4EDE-98A3-41CED859D471}"/>
              </a:ext>
            </a:extLst>
          </p:cNvPr>
          <p:cNvSpPr/>
          <p:nvPr/>
        </p:nvSpPr>
        <p:spPr>
          <a:xfrm rot="5400000">
            <a:off x="2943725" y="-2334127"/>
            <a:ext cx="513349" cy="5791200"/>
          </a:xfrm>
          <a:custGeom>
            <a:avLst/>
            <a:gdLst>
              <a:gd name="connsiteX0" fmla="*/ 0 w 774700"/>
              <a:gd name="connsiteY0" fmla="*/ 5791200 h 5791200"/>
              <a:gd name="connsiteX1" fmla="*/ 0 w 774700"/>
              <a:gd name="connsiteY1" fmla="*/ 433127 h 5791200"/>
              <a:gd name="connsiteX2" fmla="*/ 774700 w 774700"/>
              <a:gd name="connsiteY2" fmla="*/ 0 h 5791200"/>
              <a:gd name="connsiteX3" fmla="*/ 774700 w 774700"/>
              <a:gd name="connsiteY3" fmla="*/ 5791200 h 5791200"/>
            </a:gdLst>
            <a:ahLst/>
            <a:cxnLst>
              <a:cxn ang="0">
                <a:pos x="connsiteX0" y="connsiteY0"/>
              </a:cxn>
              <a:cxn ang="0">
                <a:pos x="connsiteX1" y="connsiteY1"/>
              </a:cxn>
              <a:cxn ang="0">
                <a:pos x="connsiteX2" y="connsiteY2"/>
              </a:cxn>
              <a:cxn ang="0">
                <a:pos x="connsiteX3" y="connsiteY3"/>
              </a:cxn>
            </a:cxnLst>
            <a:rect l="l" t="t" r="r" b="b"/>
            <a:pathLst>
              <a:path w="774700" h="5791200">
                <a:moveTo>
                  <a:pt x="0" y="5791200"/>
                </a:moveTo>
                <a:lnTo>
                  <a:pt x="0" y="433127"/>
                </a:lnTo>
                <a:lnTo>
                  <a:pt x="774700" y="0"/>
                </a:lnTo>
                <a:lnTo>
                  <a:pt x="774700" y="5791200"/>
                </a:lnTo>
                <a:close/>
              </a:path>
            </a:pathLst>
          </a:custGeom>
          <a:gradFill flip="none" rotWithShape="1">
            <a:gsLst>
              <a:gs pos="0">
                <a:srgbClr val="FF0000"/>
              </a:gs>
              <a:gs pos="17000">
                <a:srgbClr val="FF4545"/>
              </a:gs>
              <a:gs pos="61000">
                <a:srgbClr val="FFB7B7"/>
              </a:gs>
              <a:gs pos="100000">
                <a:schemeClr val="bg1">
                  <a:alpha val="2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27">
            <a:extLst>
              <a:ext uri="{FF2B5EF4-FFF2-40B4-BE49-F238E27FC236}">
                <a16:creationId xmlns:a16="http://schemas.microsoft.com/office/drawing/2014/main" id="{E859D185-B898-48E1-B5C8-7163BBA3A519}"/>
              </a:ext>
            </a:extLst>
          </p:cNvPr>
          <p:cNvSpPr>
            <a:spLocks noChangeArrowheads="1"/>
          </p:cNvSpPr>
          <p:nvPr/>
        </p:nvSpPr>
        <p:spPr bwMode="auto">
          <a:xfrm>
            <a:off x="1364336" y="165463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3" name="Rectangle 29">
            <a:extLst>
              <a:ext uri="{FF2B5EF4-FFF2-40B4-BE49-F238E27FC236}">
                <a16:creationId xmlns:a16="http://schemas.microsoft.com/office/drawing/2014/main" id="{130D35B9-49D9-4282-A752-96269416D509}"/>
              </a:ext>
            </a:extLst>
          </p:cNvPr>
          <p:cNvSpPr>
            <a:spLocks noChangeArrowheads="1"/>
          </p:cNvSpPr>
          <p:nvPr/>
        </p:nvSpPr>
        <p:spPr bwMode="auto">
          <a:xfrm>
            <a:off x="1364336" y="211183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 name="Rectangle 31">
            <a:extLst>
              <a:ext uri="{FF2B5EF4-FFF2-40B4-BE49-F238E27FC236}">
                <a16:creationId xmlns:a16="http://schemas.microsoft.com/office/drawing/2014/main" id="{532481D3-D98F-4C61-932F-6B53727CC5EE}"/>
              </a:ext>
            </a:extLst>
          </p:cNvPr>
          <p:cNvSpPr>
            <a:spLocks noChangeArrowheads="1"/>
          </p:cNvSpPr>
          <p:nvPr/>
        </p:nvSpPr>
        <p:spPr bwMode="auto">
          <a:xfrm>
            <a:off x="1364336" y="25690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 name="Rectangle 34">
            <a:extLst>
              <a:ext uri="{FF2B5EF4-FFF2-40B4-BE49-F238E27FC236}">
                <a16:creationId xmlns:a16="http://schemas.microsoft.com/office/drawing/2014/main" id="{329D4EBE-C8F2-483F-B671-B082B7203C65}"/>
              </a:ext>
            </a:extLst>
          </p:cNvPr>
          <p:cNvSpPr>
            <a:spLocks noChangeArrowheads="1"/>
          </p:cNvSpPr>
          <p:nvPr/>
        </p:nvSpPr>
        <p:spPr bwMode="auto">
          <a:xfrm>
            <a:off x="1364336" y="302623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9311CFF4-D0F9-478B-AFF1-72A2AD1EA467}"/>
              </a:ext>
            </a:extLst>
          </p:cNvPr>
          <p:cNvSpPr txBox="1"/>
          <p:nvPr/>
        </p:nvSpPr>
        <p:spPr>
          <a:xfrm>
            <a:off x="304798" y="269085"/>
            <a:ext cx="4949373" cy="584775"/>
          </a:xfrm>
          <a:prstGeom prst="rect">
            <a:avLst/>
          </a:prstGeom>
          <a:noFill/>
        </p:spPr>
        <p:txBody>
          <a:bodyPr wrap="square" rtlCol="0">
            <a:spAutoFit/>
          </a:bodyPr>
          <a:lstStyle/>
          <a:p>
            <a:r>
              <a:rPr lang="en-US" sz="3200" dirty="0">
                <a:latin typeface="Algerian" panose="04020705040A02060702" pitchFamily="82" charset="0"/>
              </a:rPr>
              <a:t>DFD “Level 0” </a:t>
            </a:r>
          </a:p>
        </p:txBody>
      </p:sp>
      <p:grpSp>
        <p:nvGrpSpPr>
          <p:cNvPr id="51" name="Group 50">
            <a:extLst>
              <a:ext uri="{FF2B5EF4-FFF2-40B4-BE49-F238E27FC236}">
                <a16:creationId xmlns:a16="http://schemas.microsoft.com/office/drawing/2014/main" id="{993E55F9-ECC2-4B88-9AE8-BC5632596638}"/>
              </a:ext>
            </a:extLst>
          </p:cNvPr>
          <p:cNvGrpSpPr/>
          <p:nvPr/>
        </p:nvGrpSpPr>
        <p:grpSpPr>
          <a:xfrm>
            <a:off x="910155" y="1485900"/>
            <a:ext cx="7783198" cy="3504564"/>
            <a:chOff x="2839720" y="1962785"/>
            <a:chExt cx="6512560" cy="2932430"/>
          </a:xfrm>
        </p:grpSpPr>
        <p:sp>
          <p:nvSpPr>
            <p:cNvPr id="52" name="Oval 51">
              <a:extLst>
                <a:ext uri="{FF2B5EF4-FFF2-40B4-BE49-F238E27FC236}">
                  <a16:creationId xmlns:a16="http://schemas.microsoft.com/office/drawing/2014/main" id="{5576D4F3-68E7-48B7-8B92-E902C71B9EE8}"/>
                </a:ext>
              </a:extLst>
            </p:cNvPr>
            <p:cNvSpPr/>
            <p:nvPr/>
          </p:nvSpPr>
          <p:spPr>
            <a:xfrm>
              <a:off x="5467985" y="2790825"/>
              <a:ext cx="1238250" cy="123190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3" name="Text Box 2">
              <a:extLst>
                <a:ext uri="{FF2B5EF4-FFF2-40B4-BE49-F238E27FC236}">
                  <a16:creationId xmlns:a16="http://schemas.microsoft.com/office/drawing/2014/main" id="{3A5D654E-4D81-4F29-9902-7C331EADC5AB}"/>
                </a:ext>
              </a:extLst>
            </p:cNvPr>
            <p:cNvSpPr txBox="1">
              <a:spLocks noChangeArrowheads="1"/>
            </p:cNvSpPr>
            <p:nvPr/>
          </p:nvSpPr>
          <p:spPr bwMode="auto">
            <a:xfrm>
              <a:off x="2875280" y="2916555"/>
              <a:ext cx="2273300" cy="55118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User Dashboard Management</a:t>
              </a:r>
            </a:p>
          </p:txBody>
        </p:sp>
        <p:sp>
          <p:nvSpPr>
            <p:cNvPr id="54" name="Text Box 2">
              <a:extLst>
                <a:ext uri="{FF2B5EF4-FFF2-40B4-BE49-F238E27FC236}">
                  <a16:creationId xmlns:a16="http://schemas.microsoft.com/office/drawing/2014/main" id="{D9FCA4BF-1336-4A66-A02F-4EC407B5DB48}"/>
                </a:ext>
              </a:extLst>
            </p:cNvPr>
            <p:cNvSpPr txBox="1">
              <a:spLocks noChangeArrowheads="1"/>
            </p:cNvSpPr>
            <p:nvPr/>
          </p:nvSpPr>
          <p:spPr bwMode="auto">
            <a:xfrm>
              <a:off x="7055485" y="2927985"/>
              <a:ext cx="2273300" cy="55118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Payment Management</a:t>
              </a:r>
            </a:p>
          </p:txBody>
        </p:sp>
        <p:sp>
          <p:nvSpPr>
            <p:cNvPr id="55" name="Text Box 2">
              <a:extLst>
                <a:ext uri="{FF2B5EF4-FFF2-40B4-BE49-F238E27FC236}">
                  <a16:creationId xmlns:a16="http://schemas.microsoft.com/office/drawing/2014/main" id="{746350BD-7071-42EC-A742-2C3EA6AA3A96}"/>
                </a:ext>
              </a:extLst>
            </p:cNvPr>
            <p:cNvSpPr txBox="1">
              <a:spLocks noChangeArrowheads="1"/>
            </p:cNvSpPr>
            <p:nvPr/>
          </p:nvSpPr>
          <p:spPr bwMode="auto">
            <a:xfrm>
              <a:off x="2839720" y="3604895"/>
              <a:ext cx="2273300" cy="55118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Booking Management</a:t>
              </a:r>
            </a:p>
          </p:txBody>
        </p:sp>
        <p:sp>
          <p:nvSpPr>
            <p:cNvPr id="56" name="Text Box 2">
              <a:extLst>
                <a:ext uri="{FF2B5EF4-FFF2-40B4-BE49-F238E27FC236}">
                  <a16:creationId xmlns:a16="http://schemas.microsoft.com/office/drawing/2014/main" id="{4C349855-851E-4B64-91E8-95B081F01367}"/>
                </a:ext>
              </a:extLst>
            </p:cNvPr>
            <p:cNvSpPr txBox="1">
              <a:spLocks noChangeArrowheads="1"/>
            </p:cNvSpPr>
            <p:nvPr/>
          </p:nvSpPr>
          <p:spPr bwMode="auto">
            <a:xfrm>
              <a:off x="7078980" y="3629025"/>
              <a:ext cx="2273300" cy="55118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System User Management</a:t>
              </a:r>
            </a:p>
          </p:txBody>
        </p:sp>
        <p:sp>
          <p:nvSpPr>
            <p:cNvPr id="57" name="Text Box 2">
              <a:extLst>
                <a:ext uri="{FF2B5EF4-FFF2-40B4-BE49-F238E27FC236}">
                  <a16:creationId xmlns:a16="http://schemas.microsoft.com/office/drawing/2014/main" id="{84A41B89-9BAF-492A-8856-DD1C0A4BC847}"/>
                </a:ext>
              </a:extLst>
            </p:cNvPr>
            <p:cNvSpPr txBox="1">
              <a:spLocks noChangeArrowheads="1"/>
            </p:cNvSpPr>
            <p:nvPr/>
          </p:nvSpPr>
          <p:spPr bwMode="auto">
            <a:xfrm>
              <a:off x="4953635" y="4344035"/>
              <a:ext cx="2273300" cy="55118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Login Management</a:t>
              </a:r>
            </a:p>
          </p:txBody>
        </p:sp>
        <p:sp>
          <p:nvSpPr>
            <p:cNvPr id="58" name="Text Box 2">
              <a:extLst>
                <a:ext uri="{FF2B5EF4-FFF2-40B4-BE49-F238E27FC236}">
                  <a16:creationId xmlns:a16="http://schemas.microsoft.com/office/drawing/2014/main" id="{D999512B-E90F-4E69-83AD-2B854391789D}"/>
                </a:ext>
              </a:extLst>
            </p:cNvPr>
            <p:cNvSpPr txBox="1">
              <a:spLocks noChangeArrowheads="1"/>
            </p:cNvSpPr>
            <p:nvPr/>
          </p:nvSpPr>
          <p:spPr bwMode="auto">
            <a:xfrm>
              <a:off x="4953635" y="1962785"/>
              <a:ext cx="2273300" cy="55118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Customer Management</a:t>
              </a:r>
            </a:p>
          </p:txBody>
        </p:sp>
        <p:cxnSp>
          <p:nvCxnSpPr>
            <p:cNvPr id="59" name="Straight Arrow Connector 58">
              <a:extLst>
                <a:ext uri="{FF2B5EF4-FFF2-40B4-BE49-F238E27FC236}">
                  <a16:creationId xmlns:a16="http://schemas.microsoft.com/office/drawing/2014/main" id="{BF7A0568-3892-4372-A572-0FA072E0488C}"/>
                </a:ext>
              </a:extLst>
            </p:cNvPr>
            <p:cNvCxnSpPr/>
            <p:nvPr/>
          </p:nvCxnSpPr>
          <p:spPr>
            <a:xfrm>
              <a:off x="6102985" y="2479675"/>
              <a:ext cx="0" cy="31750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4EF1CE56-0D34-43A8-83A7-0CC890827D4B}"/>
                </a:ext>
              </a:extLst>
            </p:cNvPr>
            <p:cNvCxnSpPr/>
            <p:nvPr/>
          </p:nvCxnSpPr>
          <p:spPr>
            <a:xfrm>
              <a:off x="5144135" y="3216275"/>
              <a:ext cx="36195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DC9CC568-B7E4-4C7D-A251-975845866EC6}"/>
                </a:ext>
              </a:extLst>
            </p:cNvPr>
            <p:cNvCxnSpPr/>
            <p:nvPr/>
          </p:nvCxnSpPr>
          <p:spPr>
            <a:xfrm>
              <a:off x="6687185" y="3244215"/>
              <a:ext cx="36195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066F68BD-2AA2-48C0-A3B7-3832ECA079A9}"/>
                </a:ext>
              </a:extLst>
            </p:cNvPr>
            <p:cNvCxnSpPr/>
            <p:nvPr/>
          </p:nvCxnSpPr>
          <p:spPr>
            <a:xfrm>
              <a:off x="5112385" y="3736975"/>
              <a:ext cx="476250" cy="635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C6917BF3-50D3-4A77-879A-6A0073FC027D}"/>
                </a:ext>
              </a:extLst>
            </p:cNvPr>
            <p:cNvCxnSpPr/>
            <p:nvPr/>
          </p:nvCxnSpPr>
          <p:spPr>
            <a:xfrm>
              <a:off x="6604635" y="3749675"/>
              <a:ext cx="49530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DC82C3CE-BA36-409A-B71D-8212341B79E9}"/>
                </a:ext>
              </a:extLst>
            </p:cNvPr>
            <p:cNvCxnSpPr/>
            <p:nvPr/>
          </p:nvCxnSpPr>
          <p:spPr>
            <a:xfrm>
              <a:off x="6115685" y="4022725"/>
              <a:ext cx="0" cy="32385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65" name="Text Box 2">
              <a:extLst>
                <a:ext uri="{FF2B5EF4-FFF2-40B4-BE49-F238E27FC236}">
                  <a16:creationId xmlns:a16="http://schemas.microsoft.com/office/drawing/2014/main" id="{B3ACC12E-B178-4C3A-A04F-16760F185CC6}"/>
                </a:ext>
              </a:extLst>
            </p:cNvPr>
            <p:cNvSpPr txBox="1">
              <a:spLocks noChangeArrowheads="1"/>
            </p:cNvSpPr>
            <p:nvPr/>
          </p:nvSpPr>
          <p:spPr bwMode="auto">
            <a:xfrm>
              <a:off x="5525135" y="3183255"/>
              <a:ext cx="1115695" cy="445135"/>
            </a:xfrm>
            <a:prstGeom prst="rect">
              <a:avLst/>
            </a:prstGeom>
            <a:solidFill>
              <a:srgbClr val="FFFFFF"/>
            </a:solidFill>
            <a:ln w="9525">
              <a:solidFill>
                <a:schemeClr val="bg2"/>
              </a:solid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0"/>
                </a:spcAft>
              </a:pPr>
              <a:r>
                <a:rPr lang="en-US" sz="1100">
                  <a:effectLst/>
                  <a:latin typeface="Castellar" panose="020A0402060406010301" pitchFamily="18" charset="0"/>
                  <a:ea typeface="Calibri" panose="020F0502020204030204" pitchFamily="34" charset="0"/>
                  <a:cs typeface="Times New Roman" panose="02020603050405020304" pitchFamily="18" charset="0"/>
                </a:rPr>
                <a:t>Easy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100">
                  <a:effectLst/>
                  <a:latin typeface="Castellar" panose="020A0402060406010301" pitchFamily="18" charset="0"/>
                  <a:ea typeface="Calibri" panose="020F0502020204030204" pitchFamily="34" charset="0"/>
                  <a:cs typeface="Times New Roman" panose="02020603050405020304" pitchFamily="18" charset="0"/>
                </a:rPr>
                <a:t>Journey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p:txBody>
        </p:sp>
      </p:grpSp>
      <p:pic>
        <p:nvPicPr>
          <p:cNvPr id="25" name="Picture 24">
            <a:extLst>
              <a:ext uri="{FF2B5EF4-FFF2-40B4-BE49-F238E27FC236}">
                <a16:creationId xmlns:a16="http://schemas.microsoft.com/office/drawing/2014/main" id="{4E782AF6-ECC6-4E04-8008-B4424A5496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5633" y="5395443"/>
            <a:ext cx="1074037" cy="1082112"/>
          </a:xfrm>
          <a:prstGeom prst="rect">
            <a:avLst/>
          </a:prstGeom>
        </p:spPr>
      </p:pic>
      <p:pic>
        <p:nvPicPr>
          <p:cNvPr id="29" name="Picture 28">
            <a:extLst>
              <a:ext uri="{FF2B5EF4-FFF2-40B4-BE49-F238E27FC236}">
                <a16:creationId xmlns:a16="http://schemas.microsoft.com/office/drawing/2014/main" id="{AC3877F5-FFC5-4B07-9EB8-289764DA78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46126" y="392392"/>
            <a:ext cx="565451" cy="579158"/>
          </a:xfrm>
          <a:prstGeom prst="rect">
            <a:avLst/>
          </a:prstGeom>
          <a:effectLst>
            <a:glow rad="38100">
              <a:schemeClr val="tx1">
                <a:alpha val="40000"/>
              </a:schemeClr>
            </a:glow>
            <a:outerShdw blurRad="50800" dist="38100" dir="13500000" algn="br" rotWithShape="0">
              <a:prstClr val="black">
                <a:alpha val="40000"/>
              </a:prstClr>
            </a:outerShdw>
          </a:effectLst>
        </p:spPr>
      </p:pic>
    </p:spTree>
    <p:extLst>
      <p:ext uri="{BB962C8B-B14F-4D97-AF65-F5344CB8AC3E}">
        <p14:creationId xmlns:p14="http://schemas.microsoft.com/office/powerpoint/2010/main" val="2751416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BE1B6D4C-C571-4C60-ADC1-FB60F7A8CF09}"/>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8301" r="27797"/>
          <a:stretch/>
        </p:blipFill>
        <p:spPr>
          <a:xfrm>
            <a:off x="5897869" y="304800"/>
            <a:ext cx="5989331" cy="6248400"/>
          </a:xfrm>
        </p:spPr>
      </p:pic>
      <p:pic>
        <p:nvPicPr>
          <p:cNvPr id="28" name="Picture 27">
            <a:extLst>
              <a:ext uri="{FF2B5EF4-FFF2-40B4-BE49-F238E27FC236}">
                <a16:creationId xmlns:a16="http://schemas.microsoft.com/office/drawing/2014/main" id="{8F9D8459-9EE9-4FE9-918B-D2A245A3E5E8}"/>
              </a:ext>
            </a:extLst>
          </p:cNvPr>
          <p:cNvPicPr>
            <a:picLocks noChangeAspect="1"/>
          </p:cNvPicPr>
          <p:nvPr/>
        </p:nvPicPr>
        <p:blipFill rotWithShape="1">
          <a:blip r:embed="rId3">
            <a:extLst>
              <a:ext uri="{28A0092B-C50C-407E-A947-70E740481C1C}">
                <a14:useLocalDpi xmlns:a14="http://schemas.microsoft.com/office/drawing/2010/main" val="0"/>
              </a:ext>
            </a:extLst>
          </a:blip>
          <a:srcRect l="41473" t="10317" b="30311"/>
          <a:stretch/>
        </p:blipFill>
        <p:spPr>
          <a:xfrm>
            <a:off x="304800" y="304799"/>
            <a:ext cx="10499490" cy="6248401"/>
          </a:xfrm>
          <a:prstGeom prst="rect">
            <a:avLst/>
          </a:prstGeom>
        </p:spPr>
      </p:pic>
      <p:sp>
        <p:nvSpPr>
          <p:cNvPr id="30" name="Freeform: Shape 29">
            <a:extLst>
              <a:ext uri="{FF2B5EF4-FFF2-40B4-BE49-F238E27FC236}">
                <a16:creationId xmlns:a16="http://schemas.microsoft.com/office/drawing/2014/main" id="{E2D2F2D3-9974-4EDE-98A3-41CED859D471}"/>
              </a:ext>
            </a:extLst>
          </p:cNvPr>
          <p:cNvSpPr/>
          <p:nvPr/>
        </p:nvSpPr>
        <p:spPr>
          <a:xfrm rot="5400000">
            <a:off x="2943725" y="-2334127"/>
            <a:ext cx="513349" cy="5791200"/>
          </a:xfrm>
          <a:custGeom>
            <a:avLst/>
            <a:gdLst>
              <a:gd name="connsiteX0" fmla="*/ 0 w 774700"/>
              <a:gd name="connsiteY0" fmla="*/ 5791200 h 5791200"/>
              <a:gd name="connsiteX1" fmla="*/ 0 w 774700"/>
              <a:gd name="connsiteY1" fmla="*/ 433127 h 5791200"/>
              <a:gd name="connsiteX2" fmla="*/ 774700 w 774700"/>
              <a:gd name="connsiteY2" fmla="*/ 0 h 5791200"/>
              <a:gd name="connsiteX3" fmla="*/ 774700 w 774700"/>
              <a:gd name="connsiteY3" fmla="*/ 5791200 h 5791200"/>
            </a:gdLst>
            <a:ahLst/>
            <a:cxnLst>
              <a:cxn ang="0">
                <a:pos x="connsiteX0" y="connsiteY0"/>
              </a:cxn>
              <a:cxn ang="0">
                <a:pos x="connsiteX1" y="connsiteY1"/>
              </a:cxn>
              <a:cxn ang="0">
                <a:pos x="connsiteX2" y="connsiteY2"/>
              </a:cxn>
              <a:cxn ang="0">
                <a:pos x="connsiteX3" y="connsiteY3"/>
              </a:cxn>
            </a:cxnLst>
            <a:rect l="l" t="t" r="r" b="b"/>
            <a:pathLst>
              <a:path w="774700" h="5791200">
                <a:moveTo>
                  <a:pt x="0" y="5791200"/>
                </a:moveTo>
                <a:lnTo>
                  <a:pt x="0" y="433127"/>
                </a:lnTo>
                <a:lnTo>
                  <a:pt x="774700" y="0"/>
                </a:lnTo>
                <a:lnTo>
                  <a:pt x="774700" y="5791200"/>
                </a:lnTo>
                <a:close/>
              </a:path>
            </a:pathLst>
          </a:custGeom>
          <a:gradFill flip="none" rotWithShape="1">
            <a:gsLst>
              <a:gs pos="0">
                <a:srgbClr val="FF0000"/>
              </a:gs>
              <a:gs pos="17000">
                <a:srgbClr val="FF4545"/>
              </a:gs>
              <a:gs pos="61000">
                <a:srgbClr val="FFB7B7"/>
              </a:gs>
              <a:gs pos="100000">
                <a:schemeClr val="bg1">
                  <a:alpha val="2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TextBox 14">
            <a:extLst>
              <a:ext uri="{FF2B5EF4-FFF2-40B4-BE49-F238E27FC236}">
                <a16:creationId xmlns:a16="http://schemas.microsoft.com/office/drawing/2014/main" id="{57880383-7B12-464A-85B3-6DDE055C1281}"/>
              </a:ext>
            </a:extLst>
          </p:cNvPr>
          <p:cNvSpPr txBox="1"/>
          <p:nvPr/>
        </p:nvSpPr>
        <p:spPr>
          <a:xfrm>
            <a:off x="304798" y="269085"/>
            <a:ext cx="4949373" cy="584775"/>
          </a:xfrm>
          <a:prstGeom prst="rect">
            <a:avLst/>
          </a:prstGeom>
          <a:noFill/>
        </p:spPr>
        <p:txBody>
          <a:bodyPr wrap="square" rtlCol="0">
            <a:spAutoFit/>
          </a:bodyPr>
          <a:lstStyle/>
          <a:p>
            <a:r>
              <a:rPr lang="en-US" sz="3200" dirty="0">
                <a:latin typeface="Algerian" panose="04020705040A02060702" pitchFamily="82" charset="0"/>
              </a:rPr>
              <a:t>DFD “Level 1” </a:t>
            </a:r>
          </a:p>
        </p:txBody>
      </p:sp>
      <p:grpSp>
        <p:nvGrpSpPr>
          <p:cNvPr id="64" name="Group 63">
            <a:extLst>
              <a:ext uri="{FF2B5EF4-FFF2-40B4-BE49-F238E27FC236}">
                <a16:creationId xmlns:a16="http://schemas.microsoft.com/office/drawing/2014/main" id="{BE9DE07A-9D6E-4FC0-8D09-5D19E9F2229F}"/>
              </a:ext>
            </a:extLst>
          </p:cNvPr>
          <p:cNvGrpSpPr/>
          <p:nvPr/>
        </p:nvGrpSpPr>
        <p:grpSpPr>
          <a:xfrm>
            <a:off x="752475" y="1447800"/>
            <a:ext cx="7463378" cy="3409316"/>
            <a:chOff x="3133725" y="2075815"/>
            <a:chExt cx="5924550" cy="2706370"/>
          </a:xfrm>
        </p:grpSpPr>
        <p:cxnSp>
          <p:nvCxnSpPr>
            <p:cNvPr id="58" name="Straight Arrow Connector 57">
              <a:extLst>
                <a:ext uri="{FF2B5EF4-FFF2-40B4-BE49-F238E27FC236}">
                  <a16:creationId xmlns:a16="http://schemas.microsoft.com/office/drawing/2014/main" id="{C9211BFB-0BC4-457F-BFC1-830CFC419817}"/>
                </a:ext>
              </a:extLst>
            </p:cNvPr>
            <p:cNvCxnSpPr/>
            <p:nvPr/>
          </p:nvCxnSpPr>
          <p:spPr>
            <a:xfrm flipH="1">
              <a:off x="4867275" y="3677920"/>
              <a:ext cx="676275" cy="450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D7521A94-C514-42B6-A3E8-37E6B7DAD6DA}"/>
                </a:ext>
              </a:extLst>
            </p:cNvPr>
            <p:cNvGrpSpPr/>
            <p:nvPr/>
          </p:nvGrpSpPr>
          <p:grpSpPr>
            <a:xfrm>
              <a:off x="3133725" y="2075815"/>
              <a:ext cx="5924550" cy="2706370"/>
              <a:chOff x="3133725" y="2075815"/>
              <a:chExt cx="5924550" cy="2706370"/>
            </a:xfrm>
          </p:grpSpPr>
          <p:sp>
            <p:nvSpPr>
              <p:cNvPr id="46" name="Text Box 2">
                <a:extLst>
                  <a:ext uri="{FF2B5EF4-FFF2-40B4-BE49-F238E27FC236}">
                    <a16:creationId xmlns:a16="http://schemas.microsoft.com/office/drawing/2014/main" id="{3291F401-24A0-4EA4-ABC6-F475F9BB228C}"/>
                  </a:ext>
                </a:extLst>
              </p:cNvPr>
              <p:cNvSpPr txBox="1">
                <a:spLocks noChangeArrowheads="1"/>
              </p:cNvSpPr>
              <p:nvPr/>
            </p:nvSpPr>
            <p:spPr bwMode="auto">
              <a:xfrm>
                <a:off x="3133725" y="2096770"/>
                <a:ext cx="1733550" cy="54610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User Dashboard Management </a:t>
                </a:r>
              </a:p>
            </p:txBody>
          </p:sp>
          <p:sp>
            <p:nvSpPr>
              <p:cNvPr id="47" name="Text Box 2">
                <a:extLst>
                  <a:ext uri="{FF2B5EF4-FFF2-40B4-BE49-F238E27FC236}">
                    <a16:creationId xmlns:a16="http://schemas.microsoft.com/office/drawing/2014/main" id="{E43D0561-B01B-4D9A-8D3D-935A1B62F77A}"/>
                  </a:ext>
                </a:extLst>
              </p:cNvPr>
              <p:cNvSpPr txBox="1">
                <a:spLocks noChangeArrowheads="1"/>
              </p:cNvSpPr>
              <p:nvPr/>
            </p:nvSpPr>
            <p:spPr bwMode="auto">
              <a:xfrm>
                <a:off x="3133725" y="2789555"/>
                <a:ext cx="1733550" cy="57023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Confirm Booking Management </a:t>
                </a:r>
              </a:p>
            </p:txBody>
          </p:sp>
          <p:sp>
            <p:nvSpPr>
              <p:cNvPr id="48" name="Text Box 2">
                <a:extLst>
                  <a:ext uri="{FF2B5EF4-FFF2-40B4-BE49-F238E27FC236}">
                    <a16:creationId xmlns:a16="http://schemas.microsoft.com/office/drawing/2014/main" id="{6A4FC1C8-C362-4D13-A2D7-2F63D7ECB1D2}"/>
                  </a:ext>
                </a:extLst>
              </p:cNvPr>
              <p:cNvSpPr txBox="1">
                <a:spLocks noChangeArrowheads="1"/>
              </p:cNvSpPr>
              <p:nvPr/>
            </p:nvSpPr>
            <p:spPr bwMode="auto">
              <a:xfrm>
                <a:off x="3134360" y="3513455"/>
                <a:ext cx="1733550" cy="38608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Login Management</a:t>
                </a:r>
              </a:p>
            </p:txBody>
          </p:sp>
          <p:sp>
            <p:nvSpPr>
              <p:cNvPr id="49" name="Text Box 2">
                <a:extLst>
                  <a:ext uri="{FF2B5EF4-FFF2-40B4-BE49-F238E27FC236}">
                    <a16:creationId xmlns:a16="http://schemas.microsoft.com/office/drawing/2014/main" id="{25F5ABBD-C0CE-4D10-A342-372CAC8E6529}"/>
                  </a:ext>
                </a:extLst>
              </p:cNvPr>
              <p:cNvSpPr txBox="1">
                <a:spLocks noChangeArrowheads="1"/>
              </p:cNvSpPr>
              <p:nvPr/>
            </p:nvSpPr>
            <p:spPr bwMode="auto">
              <a:xfrm>
                <a:off x="3134360" y="4237355"/>
                <a:ext cx="1733550" cy="38608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System User Management </a:t>
                </a:r>
              </a:p>
            </p:txBody>
          </p:sp>
          <p:sp>
            <p:nvSpPr>
              <p:cNvPr id="50" name="Text Box 2">
                <a:extLst>
                  <a:ext uri="{FF2B5EF4-FFF2-40B4-BE49-F238E27FC236}">
                    <a16:creationId xmlns:a16="http://schemas.microsoft.com/office/drawing/2014/main" id="{634BB010-0CBD-432F-92E0-801617DD2EA7}"/>
                  </a:ext>
                </a:extLst>
              </p:cNvPr>
              <p:cNvSpPr txBox="1">
                <a:spLocks noChangeArrowheads="1"/>
              </p:cNvSpPr>
              <p:nvPr/>
            </p:nvSpPr>
            <p:spPr bwMode="auto">
              <a:xfrm>
                <a:off x="7324725" y="2075815"/>
                <a:ext cx="1733550" cy="38608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Generate Riding Report </a:t>
                </a:r>
              </a:p>
            </p:txBody>
          </p:sp>
          <p:sp>
            <p:nvSpPr>
              <p:cNvPr id="51" name="Text Box 2">
                <a:extLst>
                  <a:ext uri="{FF2B5EF4-FFF2-40B4-BE49-F238E27FC236}">
                    <a16:creationId xmlns:a16="http://schemas.microsoft.com/office/drawing/2014/main" id="{F68DB39F-9BD3-40F9-857D-CB16F8D87593}"/>
                  </a:ext>
                </a:extLst>
              </p:cNvPr>
              <p:cNvSpPr txBox="1">
                <a:spLocks noChangeArrowheads="1"/>
              </p:cNvSpPr>
              <p:nvPr/>
            </p:nvSpPr>
            <p:spPr bwMode="auto">
              <a:xfrm>
                <a:off x="7324725" y="2752090"/>
                <a:ext cx="1733550" cy="57023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Generate Confirmation Report</a:t>
                </a:r>
              </a:p>
            </p:txBody>
          </p:sp>
          <p:sp>
            <p:nvSpPr>
              <p:cNvPr id="52" name="Text Box 2">
                <a:extLst>
                  <a:ext uri="{FF2B5EF4-FFF2-40B4-BE49-F238E27FC236}">
                    <a16:creationId xmlns:a16="http://schemas.microsoft.com/office/drawing/2014/main" id="{9461A75F-24E3-445F-81AD-79474B4CE933}"/>
                  </a:ext>
                </a:extLst>
              </p:cNvPr>
              <p:cNvSpPr txBox="1">
                <a:spLocks noChangeArrowheads="1"/>
              </p:cNvSpPr>
              <p:nvPr/>
            </p:nvSpPr>
            <p:spPr bwMode="auto">
              <a:xfrm>
                <a:off x="7324725" y="3500120"/>
                <a:ext cx="1733550" cy="38608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Check User Login Details </a:t>
                </a:r>
              </a:p>
            </p:txBody>
          </p:sp>
          <p:sp>
            <p:nvSpPr>
              <p:cNvPr id="53" name="Text Box 2">
                <a:extLst>
                  <a:ext uri="{FF2B5EF4-FFF2-40B4-BE49-F238E27FC236}">
                    <a16:creationId xmlns:a16="http://schemas.microsoft.com/office/drawing/2014/main" id="{0A3CF9B9-F4C9-407D-819A-D236EB99ED0F}"/>
                  </a:ext>
                </a:extLst>
              </p:cNvPr>
              <p:cNvSpPr txBox="1">
                <a:spLocks noChangeArrowheads="1"/>
              </p:cNvSpPr>
              <p:nvPr/>
            </p:nvSpPr>
            <p:spPr bwMode="auto">
              <a:xfrm>
                <a:off x="7324725" y="4211955"/>
                <a:ext cx="1733550" cy="57023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Generate System User Report</a:t>
                </a:r>
              </a:p>
            </p:txBody>
          </p:sp>
          <p:sp>
            <p:nvSpPr>
              <p:cNvPr id="54" name="Oval 53">
                <a:extLst>
                  <a:ext uri="{FF2B5EF4-FFF2-40B4-BE49-F238E27FC236}">
                    <a16:creationId xmlns:a16="http://schemas.microsoft.com/office/drawing/2014/main" id="{5122A4AE-1235-42D8-8261-2E4FCEAECA0E}"/>
                  </a:ext>
                </a:extLst>
              </p:cNvPr>
              <p:cNvSpPr/>
              <p:nvPr/>
            </p:nvSpPr>
            <p:spPr>
              <a:xfrm>
                <a:off x="5484495" y="2762250"/>
                <a:ext cx="1341755" cy="1270635"/>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5" name="Text Box 2">
                <a:extLst>
                  <a:ext uri="{FF2B5EF4-FFF2-40B4-BE49-F238E27FC236}">
                    <a16:creationId xmlns:a16="http://schemas.microsoft.com/office/drawing/2014/main" id="{0C3B157A-0D51-4779-8659-194D6D7DF616}"/>
                  </a:ext>
                </a:extLst>
              </p:cNvPr>
              <p:cNvSpPr txBox="1">
                <a:spLocks noChangeArrowheads="1"/>
              </p:cNvSpPr>
              <p:nvPr/>
            </p:nvSpPr>
            <p:spPr bwMode="auto">
              <a:xfrm>
                <a:off x="5567680" y="3106420"/>
                <a:ext cx="1163320" cy="546100"/>
              </a:xfrm>
              <a:prstGeom prst="rect">
                <a:avLst/>
              </a:prstGeom>
              <a:solidFill>
                <a:srgbClr val="FFFFFF"/>
              </a:solidFill>
              <a:ln w="9525">
                <a:solidFill>
                  <a:schemeClr val="bg2"/>
                </a:solid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0"/>
                  </a:spcAft>
                </a:pPr>
                <a:r>
                  <a:rPr lang="en-US" sz="1100" dirty="0">
                    <a:effectLst/>
                    <a:latin typeface="Castellar" panose="020A0402060406010301" pitchFamily="18" charset="0"/>
                    <a:ea typeface="Calibri" panose="020F0502020204030204" pitchFamily="34" charset="0"/>
                    <a:cs typeface="Times New Roman" panose="02020603050405020304" pitchFamily="18" charset="0"/>
                  </a:rPr>
                  <a:t>Easy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100" dirty="0">
                    <a:effectLst/>
                    <a:latin typeface="Castellar" panose="020A0402060406010301" pitchFamily="18" charset="0"/>
                    <a:ea typeface="Calibri" panose="020F0502020204030204" pitchFamily="34" charset="0"/>
                    <a:cs typeface="Times New Roman" panose="02020603050405020304" pitchFamily="18" charset="0"/>
                  </a:rPr>
                  <a:t>Journey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cxnSp>
            <p:nvCxnSpPr>
              <p:cNvPr id="56" name="Straight Arrow Connector 55">
                <a:extLst>
                  <a:ext uri="{FF2B5EF4-FFF2-40B4-BE49-F238E27FC236}">
                    <a16:creationId xmlns:a16="http://schemas.microsoft.com/office/drawing/2014/main" id="{BD718882-99C9-4C52-9681-F1025EB2F7DE}"/>
                  </a:ext>
                </a:extLst>
              </p:cNvPr>
              <p:cNvCxnSpPr/>
              <p:nvPr/>
            </p:nvCxnSpPr>
            <p:spPr>
              <a:xfrm flipH="1" flipV="1">
                <a:off x="4867275" y="2334260"/>
                <a:ext cx="914400" cy="5461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C4C7057-A282-46B7-B753-E513D5BEA796}"/>
                  </a:ext>
                </a:extLst>
              </p:cNvPr>
              <p:cNvCxnSpPr/>
              <p:nvPr/>
            </p:nvCxnSpPr>
            <p:spPr>
              <a:xfrm flipH="1" flipV="1">
                <a:off x="4867275" y="2927985"/>
                <a:ext cx="676275" cy="2133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C2D2BB4-3EFF-40F8-A4CA-BD5511274F1C}"/>
                  </a:ext>
                </a:extLst>
              </p:cNvPr>
              <p:cNvCxnSpPr/>
              <p:nvPr/>
            </p:nvCxnSpPr>
            <p:spPr>
              <a:xfrm flipH="1">
                <a:off x="4843145" y="3937635"/>
                <a:ext cx="961390" cy="5340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8BDC6ACC-0593-4F6B-AE78-CB1F21798524}"/>
                  </a:ext>
                </a:extLst>
              </p:cNvPr>
              <p:cNvCxnSpPr/>
              <p:nvPr/>
            </p:nvCxnSpPr>
            <p:spPr>
              <a:xfrm flipV="1">
                <a:off x="6565265" y="2204085"/>
                <a:ext cx="772160" cy="676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F807F635-0034-4A72-A017-D6CF970709D9}"/>
                  </a:ext>
                </a:extLst>
              </p:cNvPr>
              <p:cNvCxnSpPr/>
              <p:nvPr/>
            </p:nvCxnSpPr>
            <p:spPr>
              <a:xfrm flipV="1">
                <a:off x="6790690" y="2952115"/>
                <a:ext cx="545465" cy="2133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766AE0CF-2B26-4F76-98C8-C16D2830BA56}"/>
                  </a:ext>
                </a:extLst>
              </p:cNvPr>
              <p:cNvCxnSpPr/>
              <p:nvPr/>
            </p:nvCxnSpPr>
            <p:spPr>
              <a:xfrm>
                <a:off x="6767195" y="3663950"/>
                <a:ext cx="570230" cy="952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B23FECA-CE2E-4722-8579-A98F7469B175}"/>
                  </a:ext>
                </a:extLst>
              </p:cNvPr>
              <p:cNvCxnSpPr/>
              <p:nvPr/>
            </p:nvCxnSpPr>
            <p:spPr>
              <a:xfrm>
                <a:off x="6494145" y="3961130"/>
                <a:ext cx="843280" cy="4629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7" name="Picture 26">
            <a:extLst>
              <a:ext uri="{FF2B5EF4-FFF2-40B4-BE49-F238E27FC236}">
                <a16:creationId xmlns:a16="http://schemas.microsoft.com/office/drawing/2014/main" id="{46143C26-4A93-4A3F-A8D8-489DD60463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5633" y="5395443"/>
            <a:ext cx="1074037" cy="1082112"/>
          </a:xfrm>
          <a:prstGeom prst="rect">
            <a:avLst/>
          </a:prstGeom>
        </p:spPr>
      </p:pic>
      <p:pic>
        <p:nvPicPr>
          <p:cNvPr id="31" name="Picture 30">
            <a:extLst>
              <a:ext uri="{FF2B5EF4-FFF2-40B4-BE49-F238E27FC236}">
                <a16:creationId xmlns:a16="http://schemas.microsoft.com/office/drawing/2014/main" id="{B160B53F-E064-4688-81EF-7AF4EF8639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46126" y="392392"/>
            <a:ext cx="565451" cy="579158"/>
          </a:xfrm>
          <a:prstGeom prst="rect">
            <a:avLst/>
          </a:prstGeom>
          <a:effectLst>
            <a:glow rad="38100">
              <a:schemeClr val="tx1">
                <a:alpha val="40000"/>
              </a:schemeClr>
            </a:glow>
            <a:outerShdw blurRad="50800" dist="38100" dir="13500000" algn="br" rotWithShape="0">
              <a:prstClr val="black">
                <a:alpha val="40000"/>
              </a:prstClr>
            </a:outerShdw>
          </a:effectLst>
        </p:spPr>
      </p:pic>
    </p:spTree>
    <p:extLst>
      <p:ext uri="{BB962C8B-B14F-4D97-AF65-F5344CB8AC3E}">
        <p14:creationId xmlns:p14="http://schemas.microsoft.com/office/powerpoint/2010/main" val="1832908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BE1B6D4C-C571-4C60-ADC1-FB60F7A8CF09}"/>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9106" r="52088"/>
          <a:stretch/>
        </p:blipFill>
        <p:spPr>
          <a:xfrm>
            <a:off x="9187254" y="307185"/>
            <a:ext cx="2699946" cy="6248400"/>
          </a:xfrm>
        </p:spPr>
      </p:pic>
      <p:pic>
        <p:nvPicPr>
          <p:cNvPr id="28" name="Picture 27">
            <a:extLst>
              <a:ext uri="{FF2B5EF4-FFF2-40B4-BE49-F238E27FC236}">
                <a16:creationId xmlns:a16="http://schemas.microsoft.com/office/drawing/2014/main" id="{8F9D8459-9EE9-4FE9-918B-D2A245A3E5E8}"/>
              </a:ext>
            </a:extLst>
          </p:cNvPr>
          <p:cNvPicPr>
            <a:picLocks noChangeAspect="1"/>
          </p:cNvPicPr>
          <p:nvPr/>
        </p:nvPicPr>
        <p:blipFill rotWithShape="1">
          <a:blip r:embed="rId3">
            <a:extLst>
              <a:ext uri="{28A0092B-C50C-407E-A947-70E740481C1C}">
                <a14:useLocalDpi xmlns:a14="http://schemas.microsoft.com/office/drawing/2010/main" val="0"/>
              </a:ext>
            </a:extLst>
          </a:blip>
          <a:srcRect l="41473" t="10317" b="30311"/>
          <a:stretch/>
        </p:blipFill>
        <p:spPr>
          <a:xfrm>
            <a:off x="304800" y="304799"/>
            <a:ext cx="10499490" cy="6248401"/>
          </a:xfrm>
          <a:prstGeom prst="rect">
            <a:avLst/>
          </a:prstGeom>
        </p:spPr>
      </p:pic>
      <p:sp>
        <p:nvSpPr>
          <p:cNvPr id="30" name="Freeform: Shape 29">
            <a:extLst>
              <a:ext uri="{FF2B5EF4-FFF2-40B4-BE49-F238E27FC236}">
                <a16:creationId xmlns:a16="http://schemas.microsoft.com/office/drawing/2014/main" id="{E2D2F2D3-9974-4EDE-98A3-41CED859D471}"/>
              </a:ext>
            </a:extLst>
          </p:cNvPr>
          <p:cNvSpPr/>
          <p:nvPr/>
        </p:nvSpPr>
        <p:spPr>
          <a:xfrm rot="5400000">
            <a:off x="2943725" y="-2334127"/>
            <a:ext cx="513349" cy="5791200"/>
          </a:xfrm>
          <a:custGeom>
            <a:avLst/>
            <a:gdLst>
              <a:gd name="connsiteX0" fmla="*/ 0 w 774700"/>
              <a:gd name="connsiteY0" fmla="*/ 5791200 h 5791200"/>
              <a:gd name="connsiteX1" fmla="*/ 0 w 774700"/>
              <a:gd name="connsiteY1" fmla="*/ 433127 h 5791200"/>
              <a:gd name="connsiteX2" fmla="*/ 774700 w 774700"/>
              <a:gd name="connsiteY2" fmla="*/ 0 h 5791200"/>
              <a:gd name="connsiteX3" fmla="*/ 774700 w 774700"/>
              <a:gd name="connsiteY3" fmla="*/ 5791200 h 5791200"/>
            </a:gdLst>
            <a:ahLst/>
            <a:cxnLst>
              <a:cxn ang="0">
                <a:pos x="connsiteX0" y="connsiteY0"/>
              </a:cxn>
              <a:cxn ang="0">
                <a:pos x="connsiteX1" y="connsiteY1"/>
              </a:cxn>
              <a:cxn ang="0">
                <a:pos x="connsiteX2" y="connsiteY2"/>
              </a:cxn>
              <a:cxn ang="0">
                <a:pos x="connsiteX3" y="connsiteY3"/>
              </a:cxn>
            </a:cxnLst>
            <a:rect l="l" t="t" r="r" b="b"/>
            <a:pathLst>
              <a:path w="774700" h="5791200">
                <a:moveTo>
                  <a:pt x="0" y="5791200"/>
                </a:moveTo>
                <a:lnTo>
                  <a:pt x="0" y="433127"/>
                </a:lnTo>
                <a:lnTo>
                  <a:pt x="774700" y="0"/>
                </a:lnTo>
                <a:lnTo>
                  <a:pt x="774700" y="5791200"/>
                </a:lnTo>
                <a:close/>
              </a:path>
            </a:pathLst>
          </a:custGeom>
          <a:gradFill flip="none" rotWithShape="1">
            <a:gsLst>
              <a:gs pos="0">
                <a:srgbClr val="FF0000"/>
              </a:gs>
              <a:gs pos="17000">
                <a:srgbClr val="FF4545"/>
              </a:gs>
              <a:gs pos="61000">
                <a:srgbClr val="FFB7B7"/>
              </a:gs>
              <a:gs pos="100000">
                <a:schemeClr val="bg1">
                  <a:alpha val="2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extBox 4">
            <a:extLst>
              <a:ext uri="{FF2B5EF4-FFF2-40B4-BE49-F238E27FC236}">
                <a16:creationId xmlns:a16="http://schemas.microsoft.com/office/drawing/2014/main" id="{0BE10A79-5F03-476A-8256-187904CD8D7C}"/>
              </a:ext>
            </a:extLst>
          </p:cNvPr>
          <p:cNvSpPr txBox="1"/>
          <p:nvPr/>
        </p:nvSpPr>
        <p:spPr>
          <a:xfrm>
            <a:off x="304798" y="269085"/>
            <a:ext cx="4949373" cy="584775"/>
          </a:xfrm>
          <a:prstGeom prst="rect">
            <a:avLst/>
          </a:prstGeom>
          <a:noFill/>
        </p:spPr>
        <p:txBody>
          <a:bodyPr wrap="square" rtlCol="0">
            <a:spAutoFit/>
          </a:bodyPr>
          <a:lstStyle/>
          <a:p>
            <a:r>
              <a:rPr lang="en-US" sz="3200" dirty="0">
                <a:latin typeface="Algerian" panose="04020705040A02060702" pitchFamily="82" charset="0"/>
              </a:rPr>
              <a:t>DFD “Level 2” </a:t>
            </a:r>
          </a:p>
        </p:txBody>
      </p:sp>
      <p:grpSp>
        <p:nvGrpSpPr>
          <p:cNvPr id="80" name="Group 79">
            <a:extLst>
              <a:ext uri="{FF2B5EF4-FFF2-40B4-BE49-F238E27FC236}">
                <a16:creationId xmlns:a16="http://schemas.microsoft.com/office/drawing/2014/main" id="{41BC2024-7408-41A5-B67D-45CFEBC03D21}"/>
              </a:ext>
            </a:extLst>
          </p:cNvPr>
          <p:cNvGrpSpPr/>
          <p:nvPr/>
        </p:nvGrpSpPr>
        <p:grpSpPr>
          <a:xfrm>
            <a:off x="551407" y="1085850"/>
            <a:ext cx="7294699" cy="4610100"/>
            <a:chOff x="2906893" y="1398584"/>
            <a:chExt cx="6425565" cy="4060825"/>
          </a:xfrm>
        </p:grpSpPr>
        <p:cxnSp>
          <p:nvCxnSpPr>
            <p:cNvPr id="63" name="Straight Arrow Connector 62">
              <a:extLst>
                <a:ext uri="{FF2B5EF4-FFF2-40B4-BE49-F238E27FC236}">
                  <a16:creationId xmlns:a16="http://schemas.microsoft.com/office/drawing/2014/main" id="{9A5554A6-3DB6-455F-9041-C8BFEA5B323A}"/>
                </a:ext>
              </a:extLst>
            </p:cNvPr>
            <p:cNvCxnSpPr/>
            <p:nvPr/>
          </p:nvCxnSpPr>
          <p:spPr>
            <a:xfrm>
              <a:off x="3511867" y="3595688"/>
              <a:ext cx="45085" cy="177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B8D92DBF-FEAF-4F93-BCFA-874824ECB9E7}"/>
                </a:ext>
              </a:extLst>
            </p:cNvPr>
            <p:cNvGrpSpPr/>
            <p:nvPr/>
          </p:nvGrpSpPr>
          <p:grpSpPr>
            <a:xfrm>
              <a:off x="2906893" y="1398584"/>
              <a:ext cx="6425565" cy="4060825"/>
              <a:chOff x="2906893" y="1398584"/>
              <a:chExt cx="6425565" cy="4060825"/>
            </a:xfrm>
          </p:grpSpPr>
          <p:sp>
            <p:nvSpPr>
              <p:cNvPr id="77" name="Oval 76">
                <a:extLst>
                  <a:ext uri="{FF2B5EF4-FFF2-40B4-BE49-F238E27FC236}">
                    <a16:creationId xmlns:a16="http://schemas.microsoft.com/office/drawing/2014/main" id="{29E93F5C-16C8-4D09-A101-B57D67C43D0E}"/>
                  </a:ext>
                </a:extLst>
              </p:cNvPr>
              <p:cNvSpPr/>
              <p:nvPr/>
            </p:nvSpPr>
            <p:spPr>
              <a:xfrm>
                <a:off x="6039099" y="2650645"/>
                <a:ext cx="1047750" cy="10493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4" name="Group 3">
                <a:extLst>
                  <a:ext uri="{FF2B5EF4-FFF2-40B4-BE49-F238E27FC236}">
                    <a16:creationId xmlns:a16="http://schemas.microsoft.com/office/drawing/2014/main" id="{977F7FB9-B2EB-471C-AFF3-57184B7F7C10}"/>
                  </a:ext>
                </a:extLst>
              </p:cNvPr>
              <p:cNvGrpSpPr/>
              <p:nvPr/>
            </p:nvGrpSpPr>
            <p:grpSpPr>
              <a:xfrm>
                <a:off x="2906893" y="1398584"/>
                <a:ext cx="6425565" cy="4060825"/>
                <a:chOff x="2906893" y="1398584"/>
                <a:chExt cx="6425565" cy="4060825"/>
              </a:xfrm>
            </p:grpSpPr>
            <p:sp>
              <p:nvSpPr>
                <p:cNvPr id="44" name="Oval 43">
                  <a:extLst>
                    <a:ext uri="{FF2B5EF4-FFF2-40B4-BE49-F238E27FC236}">
                      <a16:creationId xmlns:a16="http://schemas.microsoft.com/office/drawing/2014/main" id="{8A70E9A3-7810-4E03-A1EA-92A6D2C67DA6}"/>
                    </a:ext>
                  </a:extLst>
                </p:cNvPr>
                <p:cNvSpPr/>
                <p:nvPr/>
              </p:nvSpPr>
              <p:spPr>
                <a:xfrm>
                  <a:off x="3024822" y="2586038"/>
                  <a:ext cx="1009015" cy="1009015"/>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3" name="Group 2">
                  <a:extLst>
                    <a:ext uri="{FF2B5EF4-FFF2-40B4-BE49-F238E27FC236}">
                      <a16:creationId xmlns:a16="http://schemas.microsoft.com/office/drawing/2014/main" id="{EFEFA015-75B7-4363-8DC1-E90C6842164F}"/>
                    </a:ext>
                  </a:extLst>
                </p:cNvPr>
                <p:cNvGrpSpPr/>
                <p:nvPr/>
              </p:nvGrpSpPr>
              <p:grpSpPr>
                <a:xfrm>
                  <a:off x="2906893" y="1398584"/>
                  <a:ext cx="6425565" cy="4060825"/>
                  <a:chOff x="2883217" y="1398588"/>
                  <a:chExt cx="6425565" cy="4060825"/>
                </a:xfrm>
              </p:grpSpPr>
              <p:sp>
                <p:nvSpPr>
                  <p:cNvPr id="40" name="Text Box 2">
                    <a:extLst>
                      <a:ext uri="{FF2B5EF4-FFF2-40B4-BE49-F238E27FC236}">
                        <a16:creationId xmlns:a16="http://schemas.microsoft.com/office/drawing/2014/main" id="{1939535A-705D-4C75-8BE5-F395AA25581B}"/>
                      </a:ext>
                    </a:extLst>
                  </p:cNvPr>
                  <p:cNvSpPr txBox="1">
                    <a:spLocks noChangeArrowheads="1"/>
                  </p:cNvSpPr>
                  <p:nvPr/>
                </p:nvSpPr>
                <p:spPr bwMode="auto">
                  <a:xfrm>
                    <a:off x="2942272" y="1659573"/>
                    <a:ext cx="1104265" cy="48641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Admin</a:t>
                    </a:r>
                  </a:p>
                </p:txBody>
              </p:sp>
              <p:sp>
                <p:nvSpPr>
                  <p:cNvPr id="41" name="Oval 40">
                    <a:extLst>
                      <a:ext uri="{FF2B5EF4-FFF2-40B4-BE49-F238E27FC236}">
                        <a16:creationId xmlns:a16="http://schemas.microsoft.com/office/drawing/2014/main" id="{462272AE-CA3D-4A2C-958D-BA0E6ECA0E91}"/>
                      </a:ext>
                    </a:extLst>
                  </p:cNvPr>
                  <p:cNvSpPr/>
                  <p:nvPr/>
                </p:nvSpPr>
                <p:spPr>
                  <a:xfrm>
                    <a:off x="4497387" y="1398588"/>
                    <a:ext cx="1009015" cy="1009015"/>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2" name="Oval 41">
                    <a:extLst>
                      <a:ext uri="{FF2B5EF4-FFF2-40B4-BE49-F238E27FC236}">
                        <a16:creationId xmlns:a16="http://schemas.microsoft.com/office/drawing/2014/main" id="{F1892B8F-7D68-4FAE-A72C-5456505506F6}"/>
                      </a:ext>
                    </a:extLst>
                  </p:cNvPr>
                  <p:cNvSpPr/>
                  <p:nvPr/>
                </p:nvSpPr>
                <p:spPr>
                  <a:xfrm>
                    <a:off x="5946457" y="1398588"/>
                    <a:ext cx="1009015" cy="1009015"/>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3" name="Oval 42">
                    <a:extLst>
                      <a:ext uri="{FF2B5EF4-FFF2-40B4-BE49-F238E27FC236}">
                        <a16:creationId xmlns:a16="http://schemas.microsoft.com/office/drawing/2014/main" id="{33CFB22D-8FA4-4B9D-8784-96816010478A}"/>
                      </a:ext>
                    </a:extLst>
                  </p:cNvPr>
                  <p:cNvSpPr/>
                  <p:nvPr/>
                </p:nvSpPr>
                <p:spPr>
                  <a:xfrm>
                    <a:off x="4604702" y="2692718"/>
                    <a:ext cx="1009015" cy="1009015"/>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5" name="Oval 44">
                    <a:extLst>
                      <a:ext uri="{FF2B5EF4-FFF2-40B4-BE49-F238E27FC236}">
                        <a16:creationId xmlns:a16="http://schemas.microsoft.com/office/drawing/2014/main" id="{80AC49FF-CC80-47D9-9ED2-3C73D9FABF92}"/>
                      </a:ext>
                    </a:extLst>
                  </p:cNvPr>
                  <p:cNvSpPr/>
                  <p:nvPr/>
                </p:nvSpPr>
                <p:spPr>
                  <a:xfrm>
                    <a:off x="3049587" y="3737928"/>
                    <a:ext cx="1032510" cy="1044575"/>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6" name="Text Box 2">
                    <a:extLst>
                      <a:ext uri="{FF2B5EF4-FFF2-40B4-BE49-F238E27FC236}">
                        <a16:creationId xmlns:a16="http://schemas.microsoft.com/office/drawing/2014/main" id="{DA4C15F4-AAC1-441D-B9F8-A71305F65DE6}"/>
                      </a:ext>
                    </a:extLst>
                  </p:cNvPr>
                  <p:cNvSpPr txBox="1">
                    <a:spLocks noChangeArrowheads="1"/>
                  </p:cNvSpPr>
                  <p:nvPr/>
                </p:nvSpPr>
                <p:spPr bwMode="auto">
                  <a:xfrm>
                    <a:off x="7667942" y="1636078"/>
                    <a:ext cx="1638300" cy="48641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Manage BUS Details</a:t>
                    </a:r>
                  </a:p>
                </p:txBody>
              </p:sp>
              <p:sp>
                <p:nvSpPr>
                  <p:cNvPr id="47" name="Text Box 2">
                    <a:extLst>
                      <a:ext uri="{FF2B5EF4-FFF2-40B4-BE49-F238E27FC236}">
                        <a16:creationId xmlns:a16="http://schemas.microsoft.com/office/drawing/2014/main" id="{315A396D-1B60-49A2-868F-2DAE23EC06DE}"/>
                      </a:ext>
                    </a:extLst>
                  </p:cNvPr>
                  <p:cNvSpPr txBox="1">
                    <a:spLocks noChangeArrowheads="1"/>
                  </p:cNvSpPr>
                  <p:nvPr/>
                </p:nvSpPr>
                <p:spPr bwMode="auto">
                  <a:xfrm>
                    <a:off x="7667942" y="2241868"/>
                    <a:ext cx="1638300" cy="48641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Manage User Dashboard </a:t>
                    </a:r>
                  </a:p>
                </p:txBody>
              </p:sp>
              <p:sp>
                <p:nvSpPr>
                  <p:cNvPr id="48" name="Text Box 2">
                    <a:extLst>
                      <a:ext uri="{FF2B5EF4-FFF2-40B4-BE49-F238E27FC236}">
                        <a16:creationId xmlns:a16="http://schemas.microsoft.com/office/drawing/2014/main" id="{0E44A706-253C-4967-86E9-AD59307BC8D2}"/>
                      </a:ext>
                    </a:extLst>
                  </p:cNvPr>
                  <p:cNvSpPr txBox="1">
                    <a:spLocks noChangeArrowheads="1"/>
                  </p:cNvSpPr>
                  <p:nvPr/>
                </p:nvSpPr>
                <p:spPr bwMode="auto">
                  <a:xfrm>
                    <a:off x="7686992" y="2835593"/>
                    <a:ext cx="1614170" cy="48641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Manage Customer Details</a:t>
                    </a:r>
                  </a:p>
                </p:txBody>
              </p:sp>
              <p:sp>
                <p:nvSpPr>
                  <p:cNvPr id="49" name="Text Box 2">
                    <a:extLst>
                      <a:ext uri="{FF2B5EF4-FFF2-40B4-BE49-F238E27FC236}">
                        <a16:creationId xmlns:a16="http://schemas.microsoft.com/office/drawing/2014/main" id="{F524F3A7-ED80-49B2-B5D3-0D5061ECD0FA}"/>
                      </a:ext>
                    </a:extLst>
                  </p:cNvPr>
                  <p:cNvSpPr txBox="1">
                    <a:spLocks noChangeArrowheads="1"/>
                  </p:cNvSpPr>
                  <p:nvPr/>
                </p:nvSpPr>
                <p:spPr bwMode="auto">
                  <a:xfrm>
                    <a:off x="7706042" y="3405823"/>
                    <a:ext cx="1602740" cy="48641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Manage Booking Details </a:t>
                    </a:r>
                  </a:p>
                </p:txBody>
              </p:sp>
              <p:sp>
                <p:nvSpPr>
                  <p:cNvPr id="50" name="Text Box 2">
                    <a:extLst>
                      <a:ext uri="{FF2B5EF4-FFF2-40B4-BE49-F238E27FC236}">
                        <a16:creationId xmlns:a16="http://schemas.microsoft.com/office/drawing/2014/main" id="{82844096-E244-48B2-A61A-0D963D35FAAC}"/>
                      </a:ext>
                    </a:extLst>
                  </p:cNvPr>
                  <p:cNvSpPr txBox="1">
                    <a:spLocks noChangeArrowheads="1"/>
                  </p:cNvSpPr>
                  <p:nvPr/>
                </p:nvSpPr>
                <p:spPr bwMode="auto">
                  <a:xfrm>
                    <a:off x="7706042" y="4010978"/>
                    <a:ext cx="1590675" cy="48641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Manage Payment Details </a:t>
                    </a:r>
                  </a:p>
                </p:txBody>
              </p:sp>
              <p:sp>
                <p:nvSpPr>
                  <p:cNvPr id="51" name="Text Box 2">
                    <a:extLst>
                      <a:ext uri="{FF2B5EF4-FFF2-40B4-BE49-F238E27FC236}">
                        <a16:creationId xmlns:a16="http://schemas.microsoft.com/office/drawing/2014/main" id="{4FCA0CE9-57BF-4CB4-B6E9-D4A32012487D}"/>
                      </a:ext>
                    </a:extLst>
                  </p:cNvPr>
                  <p:cNvSpPr txBox="1">
                    <a:spLocks noChangeArrowheads="1"/>
                  </p:cNvSpPr>
                  <p:nvPr/>
                </p:nvSpPr>
                <p:spPr bwMode="auto">
                  <a:xfrm>
                    <a:off x="7725092" y="4604703"/>
                    <a:ext cx="1578610" cy="48641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Manage Report</a:t>
                    </a:r>
                  </a:p>
                </p:txBody>
              </p:sp>
              <p:sp>
                <p:nvSpPr>
                  <p:cNvPr id="52" name="Text Box 2">
                    <a:extLst>
                      <a:ext uri="{FF2B5EF4-FFF2-40B4-BE49-F238E27FC236}">
                        <a16:creationId xmlns:a16="http://schemas.microsoft.com/office/drawing/2014/main" id="{1BDECB41-6AEB-4B11-B993-FCC6B4A7B202}"/>
                      </a:ext>
                    </a:extLst>
                  </p:cNvPr>
                  <p:cNvSpPr txBox="1">
                    <a:spLocks noChangeArrowheads="1"/>
                  </p:cNvSpPr>
                  <p:nvPr/>
                </p:nvSpPr>
                <p:spPr bwMode="auto">
                  <a:xfrm>
                    <a:off x="2883217" y="4973003"/>
                    <a:ext cx="1555115" cy="48641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Manage System Admins </a:t>
                    </a:r>
                  </a:p>
                </p:txBody>
              </p:sp>
              <p:sp>
                <p:nvSpPr>
                  <p:cNvPr id="53" name="Text Box 2">
                    <a:extLst>
                      <a:ext uri="{FF2B5EF4-FFF2-40B4-BE49-F238E27FC236}">
                        <a16:creationId xmlns:a16="http://schemas.microsoft.com/office/drawing/2014/main" id="{F32CB2FE-FF57-44B3-A150-9EB125AC5575}"/>
                      </a:ext>
                    </a:extLst>
                  </p:cNvPr>
                  <p:cNvSpPr txBox="1">
                    <a:spLocks noChangeArrowheads="1"/>
                  </p:cNvSpPr>
                  <p:nvPr/>
                </p:nvSpPr>
                <p:spPr bwMode="auto">
                  <a:xfrm>
                    <a:off x="4557077" y="4973003"/>
                    <a:ext cx="1543685" cy="48641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Manage Roles of User </a:t>
                    </a:r>
                  </a:p>
                </p:txBody>
              </p:sp>
              <p:sp>
                <p:nvSpPr>
                  <p:cNvPr id="54" name="Text Box 2">
                    <a:extLst>
                      <a:ext uri="{FF2B5EF4-FFF2-40B4-BE49-F238E27FC236}">
                        <a16:creationId xmlns:a16="http://schemas.microsoft.com/office/drawing/2014/main" id="{F6A15D4F-B3B3-4109-8966-D47C7CE217AF}"/>
                      </a:ext>
                    </a:extLst>
                  </p:cNvPr>
                  <p:cNvSpPr txBox="1">
                    <a:spLocks noChangeArrowheads="1"/>
                  </p:cNvSpPr>
                  <p:nvPr/>
                </p:nvSpPr>
                <p:spPr bwMode="auto">
                  <a:xfrm>
                    <a:off x="6255067" y="4973003"/>
                    <a:ext cx="1353185" cy="48641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Manage User Permission</a:t>
                    </a:r>
                  </a:p>
                </p:txBody>
              </p:sp>
              <p:sp>
                <p:nvSpPr>
                  <p:cNvPr id="55" name="Text Box 2">
                    <a:extLst>
                      <a:ext uri="{FF2B5EF4-FFF2-40B4-BE49-F238E27FC236}">
                        <a16:creationId xmlns:a16="http://schemas.microsoft.com/office/drawing/2014/main" id="{19E50780-1109-4075-90A7-FF2055402F61}"/>
                      </a:ext>
                    </a:extLst>
                  </p:cNvPr>
                  <p:cNvSpPr txBox="1">
                    <a:spLocks noChangeArrowheads="1"/>
                  </p:cNvSpPr>
                  <p:nvPr/>
                </p:nvSpPr>
                <p:spPr bwMode="auto">
                  <a:xfrm>
                    <a:off x="4675822" y="1577023"/>
                    <a:ext cx="640715" cy="676275"/>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Login To SYSTEM</a:t>
                    </a:r>
                  </a:p>
                </p:txBody>
              </p:sp>
              <p:sp>
                <p:nvSpPr>
                  <p:cNvPr id="56" name="Text Box 2">
                    <a:extLst>
                      <a:ext uri="{FF2B5EF4-FFF2-40B4-BE49-F238E27FC236}">
                        <a16:creationId xmlns:a16="http://schemas.microsoft.com/office/drawing/2014/main" id="{FBFBB1A9-94AE-4082-AC46-E27DF32351BB}"/>
                      </a:ext>
                    </a:extLst>
                  </p:cNvPr>
                  <p:cNvSpPr txBox="1">
                    <a:spLocks noChangeArrowheads="1"/>
                  </p:cNvSpPr>
                  <p:nvPr/>
                </p:nvSpPr>
                <p:spPr bwMode="auto">
                  <a:xfrm>
                    <a:off x="6100762" y="1588453"/>
                    <a:ext cx="664845" cy="640715"/>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Check Roles of Access</a:t>
                    </a:r>
                  </a:p>
                </p:txBody>
              </p:sp>
              <p:sp>
                <p:nvSpPr>
                  <p:cNvPr id="57" name="Text Box 2">
                    <a:extLst>
                      <a:ext uri="{FF2B5EF4-FFF2-40B4-BE49-F238E27FC236}">
                        <a16:creationId xmlns:a16="http://schemas.microsoft.com/office/drawing/2014/main" id="{9865144F-A7BC-43E4-89AA-28FF675D51DF}"/>
                      </a:ext>
                    </a:extLst>
                  </p:cNvPr>
                  <p:cNvSpPr txBox="1">
                    <a:spLocks noChangeArrowheads="1"/>
                  </p:cNvSpPr>
                  <p:nvPr/>
                </p:nvSpPr>
                <p:spPr bwMode="auto">
                  <a:xfrm>
                    <a:off x="6124892" y="2942273"/>
                    <a:ext cx="771525" cy="486410"/>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Manage Modules</a:t>
                    </a:r>
                  </a:p>
                </p:txBody>
              </p:sp>
              <p:sp>
                <p:nvSpPr>
                  <p:cNvPr id="58" name="Text Box 2">
                    <a:extLst>
                      <a:ext uri="{FF2B5EF4-FFF2-40B4-BE49-F238E27FC236}">
                        <a16:creationId xmlns:a16="http://schemas.microsoft.com/office/drawing/2014/main" id="{CC136D23-3684-4E13-B261-D9DDE9C7CDE4}"/>
                      </a:ext>
                    </a:extLst>
                  </p:cNvPr>
                  <p:cNvSpPr txBox="1">
                    <a:spLocks noChangeArrowheads="1"/>
                  </p:cNvSpPr>
                  <p:nvPr/>
                </p:nvSpPr>
                <p:spPr bwMode="auto">
                  <a:xfrm>
                    <a:off x="4734877" y="2906713"/>
                    <a:ext cx="735965" cy="521970"/>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Check Conditions</a:t>
                    </a:r>
                  </a:p>
                </p:txBody>
              </p:sp>
              <p:sp>
                <p:nvSpPr>
                  <p:cNvPr id="59" name="Text Box 2">
                    <a:extLst>
                      <a:ext uri="{FF2B5EF4-FFF2-40B4-BE49-F238E27FC236}">
                        <a16:creationId xmlns:a16="http://schemas.microsoft.com/office/drawing/2014/main" id="{436FA77F-BC4A-477B-B5C9-B02383F3C617}"/>
                      </a:ext>
                    </a:extLst>
                  </p:cNvPr>
                  <p:cNvSpPr txBox="1">
                    <a:spLocks noChangeArrowheads="1"/>
                  </p:cNvSpPr>
                  <p:nvPr/>
                </p:nvSpPr>
                <p:spPr bwMode="auto">
                  <a:xfrm>
                    <a:off x="3156267" y="2823528"/>
                    <a:ext cx="759460" cy="486410"/>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Forgot Password</a:t>
                    </a:r>
                  </a:p>
                </p:txBody>
              </p:sp>
              <p:sp>
                <p:nvSpPr>
                  <p:cNvPr id="60" name="Text Box 2">
                    <a:extLst>
                      <a:ext uri="{FF2B5EF4-FFF2-40B4-BE49-F238E27FC236}">
                        <a16:creationId xmlns:a16="http://schemas.microsoft.com/office/drawing/2014/main" id="{E33E9A6E-2E6A-48A1-970D-176CB17FF8BD}"/>
                      </a:ext>
                    </a:extLst>
                  </p:cNvPr>
                  <p:cNvSpPr txBox="1">
                    <a:spLocks noChangeArrowheads="1"/>
                  </p:cNvSpPr>
                  <p:nvPr/>
                </p:nvSpPr>
                <p:spPr bwMode="auto">
                  <a:xfrm>
                    <a:off x="3144202" y="4046538"/>
                    <a:ext cx="830580" cy="474980"/>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Send Email To User</a:t>
                    </a:r>
                  </a:p>
                </p:txBody>
              </p:sp>
              <p:cxnSp>
                <p:nvCxnSpPr>
                  <p:cNvPr id="61" name="Straight Arrow Connector 60">
                    <a:extLst>
                      <a:ext uri="{FF2B5EF4-FFF2-40B4-BE49-F238E27FC236}">
                        <a16:creationId xmlns:a16="http://schemas.microsoft.com/office/drawing/2014/main" id="{A9342029-CEEB-4487-AFA5-B9F229B0A00B}"/>
                      </a:ext>
                    </a:extLst>
                  </p:cNvPr>
                  <p:cNvCxnSpPr/>
                  <p:nvPr/>
                </p:nvCxnSpPr>
                <p:spPr>
                  <a:xfrm>
                    <a:off x="4034472" y="1861503"/>
                    <a:ext cx="474980" cy="590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246178C8-4D4E-4814-8F82-14665F741CE7}"/>
                      </a:ext>
                    </a:extLst>
                  </p:cNvPr>
                  <p:cNvCxnSpPr/>
                  <p:nvPr/>
                </p:nvCxnSpPr>
                <p:spPr>
                  <a:xfrm>
                    <a:off x="3440112" y="2122488"/>
                    <a:ext cx="45085" cy="5105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D2BB50D-7C32-4282-B89B-966BEA5D2232}"/>
                      </a:ext>
                    </a:extLst>
                  </p:cNvPr>
                  <p:cNvCxnSpPr/>
                  <p:nvPr/>
                </p:nvCxnSpPr>
                <p:spPr>
                  <a:xfrm>
                    <a:off x="5044122" y="2408238"/>
                    <a:ext cx="45085" cy="296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89C742C0-0D16-45B7-8F3D-FD847C9A428A}"/>
                      </a:ext>
                    </a:extLst>
                  </p:cNvPr>
                  <p:cNvCxnSpPr/>
                  <p:nvPr/>
                </p:nvCxnSpPr>
                <p:spPr>
                  <a:xfrm flipV="1">
                    <a:off x="5507037" y="2229168"/>
                    <a:ext cx="593725" cy="6769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74CD7248-CD65-4D85-81D0-D8DBF06FC66D}"/>
                      </a:ext>
                    </a:extLst>
                  </p:cNvPr>
                  <p:cNvCxnSpPr/>
                  <p:nvPr/>
                </p:nvCxnSpPr>
                <p:spPr>
                  <a:xfrm>
                    <a:off x="6467792" y="2384108"/>
                    <a:ext cx="45085" cy="296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830C9FC-162F-457B-865B-E7A3DC1F75CD}"/>
                      </a:ext>
                    </a:extLst>
                  </p:cNvPr>
                  <p:cNvCxnSpPr/>
                  <p:nvPr/>
                </p:nvCxnSpPr>
                <p:spPr>
                  <a:xfrm flipV="1">
                    <a:off x="6658927" y="1790383"/>
                    <a:ext cx="1021080" cy="8902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10656FD-CA5C-4168-BECC-FCED49FE5AC2}"/>
                      </a:ext>
                    </a:extLst>
                  </p:cNvPr>
                  <p:cNvCxnSpPr/>
                  <p:nvPr/>
                </p:nvCxnSpPr>
                <p:spPr>
                  <a:xfrm flipV="1">
                    <a:off x="6860857" y="2408238"/>
                    <a:ext cx="830580" cy="3917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28AAB1B-0198-4110-BAB8-5A852549459A}"/>
                      </a:ext>
                    </a:extLst>
                  </p:cNvPr>
                  <p:cNvCxnSpPr/>
                  <p:nvPr/>
                </p:nvCxnSpPr>
                <p:spPr>
                  <a:xfrm flipV="1">
                    <a:off x="7015162" y="3025458"/>
                    <a:ext cx="688340" cy="1301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E441A0D0-5870-46B3-84A2-C36C4E6C3283}"/>
                      </a:ext>
                    </a:extLst>
                  </p:cNvPr>
                  <p:cNvCxnSpPr/>
                  <p:nvPr/>
                </p:nvCxnSpPr>
                <p:spPr>
                  <a:xfrm>
                    <a:off x="6979602" y="3334068"/>
                    <a:ext cx="735965" cy="3676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5A94F50F-10F0-4606-B4A3-66E8D14A2BF5}"/>
                      </a:ext>
                    </a:extLst>
                  </p:cNvPr>
                  <p:cNvCxnSpPr/>
                  <p:nvPr/>
                </p:nvCxnSpPr>
                <p:spPr>
                  <a:xfrm>
                    <a:off x="6872922" y="3512503"/>
                    <a:ext cx="842645" cy="7835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39F258D-4C91-47AC-B443-AB7E508B18FB}"/>
                      </a:ext>
                    </a:extLst>
                  </p:cNvPr>
                  <p:cNvCxnSpPr/>
                  <p:nvPr/>
                </p:nvCxnSpPr>
                <p:spPr>
                  <a:xfrm>
                    <a:off x="6777672" y="3583623"/>
                    <a:ext cx="961390" cy="13176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3A3E423-4D01-448F-A237-989803B6491E}"/>
                      </a:ext>
                    </a:extLst>
                  </p:cNvPr>
                  <p:cNvCxnSpPr/>
                  <p:nvPr/>
                </p:nvCxnSpPr>
                <p:spPr>
                  <a:xfrm>
                    <a:off x="6563677" y="3666808"/>
                    <a:ext cx="45085" cy="13531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8BBE14C-96D5-4DC0-8DB8-8D31F312F66A}"/>
                      </a:ext>
                    </a:extLst>
                  </p:cNvPr>
                  <p:cNvCxnSpPr/>
                  <p:nvPr/>
                </p:nvCxnSpPr>
                <p:spPr>
                  <a:xfrm flipH="1">
                    <a:off x="5447982" y="3619183"/>
                    <a:ext cx="866775" cy="13773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5F78829D-5608-4B28-9E1F-6A07D6BA6CEE}"/>
                      </a:ext>
                    </a:extLst>
                  </p:cNvPr>
                  <p:cNvCxnSpPr/>
                  <p:nvPr/>
                </p:nvCxnSpPr>
                <p:spPr>
                  <a:xfrm flipH="1">
                    <a:off x="3868102" y="3417253"/>
                    <a:ext cx="2208530" cy="15786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grpSp>
      <p:pic>
        <p:nvPicPr>
          <p:cNvPr id="76" name="Picture 75">
            <a:extLst>
              <a:ext uri="{FF2B5EF4-FFF2-40B4-BE49-F238E27FC236}">
                <a16:creationId xmlns:a16="http://schemas.microsoft.com/office/drawing/2014/main" id="{E47999B3-58EE-431F-AEF4-E2730194D8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5633" y="5395443"/>
            <a:ext cx="1074037" cy="1082112"/>
          </a:xfrm>
          <a:prstGeom prst="rect">
            <a:avLst/>
          </a:prstGeom>
        </p:spPr>
      </p:pic>
      <p:pic>
        <p:nvPicPr>
          <p:cNvPr id="81" name="Picture 80">
            <a:extLst>
              <a:ext uri="{FF2B5EF4-FFF2-40B4-BE49-F238E27FC236}">
                <a16:creationId xmlns:a16="http://schemas.microsoft.com/office/drawing/2014/main" id="{B1CBE58C-52DC-48EC-82A5-B6CE6DA904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46126" y="392392"/>
            <a:ext cx="565451" cy="579158"/>
          </a:xfrm>
          <a:prstGeom prst="rect">
            <a:avLst/>
          </a:prstGeom>
          <a:effectLst>
            <a:glow rad="38100">
              <a:schemeClr val="tx1">
                <a:alpha val="40000"/>
              </a:schemeClr>
            </a:glow>
            <a:outerShdw blurRad="50800" dist="38100" dir="13500000" algn="br" rotWithShape="0">
              <a:prstClr val="black">
                <a:alpha val="40000"/>
              </a:prstClr>
            </a:outerShdw>
          </a:effectLst>
        </p:spPr>
      </p:pic>
    </p:spTree>
    <p:extLst>
      <p:ext uri="{BB962C8B-B14F-4D97-AF65-F5344CB8AC3E}">
        <p14:creationId xmlns:p14="http://schemas.microsoft.com/office/powerpoint/2010/main" val="3011582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BE1B6D4C-C571-4C60-ADC1-FB60F7A8CF0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32691" r="32691"/>
          <a:stretch/>
        </p:blipFill>
        <p:spPr>
          <a:xfrm>
            <a:off x="8642617" y="304798"/>
            <a:ext cx="3244583" cy="6248400"/>
          </a:xfrm>
        </p:spPr>
      </p:pic>
      <p:pic>
        <p:nvPicPr>
          <p:cNvPr id="28" name="Picture 27">
            <a:extLst>
              <a:ext uri="{FF2B5EF4-FFF2-40B4-BE49-F238E27FC236}">
                <a16:creationId xmlns:a16="http://schemas.microsoft.com/office/drawing/2014/main" id="{8F9D8459-9EE9-4FE9-918B-D2A245A3E5E8}"/>
              </a:ext>
            </a:extLst>
          </p:cNvPr>
          <p:cNvPicPr>
            <a:picLocks noChangeAspect="1"/>
          </p:cNvPicPr>
          <p:nvPr/>
        </p:nvPicPr>
        <p:blipFill rotWithShape="1">
          <a:blip r:embed="rId3">
            <a:extLst>
              <a:ext uri="{28A0092B-C50C-407E-A947-70E740481C1C}">
                <a14:useLocalDpi xmlns:a14="http://schemas.microsoft.com/office/drawing/2010/main" val="0"/>
              </a:ext>
            </a:extLst>
          </a:blip>
          <a:srcRect l="41473" t="10317" b="30311"/>
          <a:stretch/>
        </p:blipFill>
        <p:spPr>
          <a:xfrm>
            <a:off x="304800" y="304799"/>
            <a:ext cx="10499490" cy="6248401"/>
          </a:xfrm>
          <a:prstGeom prst="rect">
            <a:avLst/>
          </a:prstGeom>
        </p:spPr>
      </p:pic>
      <p:sp>
        <p:nvSpPr>
          <p:cNvPr id="30" name="Freeform: Shape 29">
            <a:extLst>
              <a:ext uri="{FF2B5EF4-FFF2-40B4-BE49-F238E27FC236}">
                <a16:creationId xmlns:a16="http://schemas.microsoft.com/office/drawing/2014/main" id="{E2D2F2D3-9974-4EDE-98A3-41CED859D471}"/>
              </a:ext>
            </a:extLst>
          </p:cNvPr>
          <p:cNvSpPr/>
          <p:nvPr/>
        </p:nvSpPr>
        <p:spPr>
          <a:xfrm rot="5400000">
            <a:off x="2943725" y="-2334127"/>
            <a:ext cx="513349" cy="5791200"/>
          </a:xfrm>
          <a:custGeom>
            <a:avLst/>
            <a:gdLst>
              <a:gd name="connsiteX0" fmla="*/ 0 w 774700"/>
              <a:gd name="connsiteY0" fmla="*/ 5791200 h 5791200"/>
              <a:gd name="connsiteX1" fmla="*/ 0 w 774700"/>
              <a:gd name="connsiteY1" fmla="*/ 433127 h 5791200"/>
              <a:gd name="connsiteX2" fmla="*/ 774700 w 774700"/>
              <a:gd name="connsiteY2" fmla="*/ 0 h 5791200"/>
              <a:gd name="connsiteX3" fmla="*/ 774700 w 774700"/>
              <a:gd name="connsiteY3" fmla="*/ 5791200 h 5791200"/>
            </a:gdLst>
            <a:ahLst/>
            <a:cxnLst>
              <a:cxn ang="0">
                <a:pos x="connsiteX0" y="connsiteY0"/>
              </a:cxn>
              <a:cxn ang="0">
                <a:pos x="connsiteX1" y="connsiteY1"/>
              </a:cxn>
              <a:cxn ang="0">
                <a:pos x="connsiteX2" y="connsiteY2"/>
              </a:cxn>
              <a:cxn ang="0">
                <a:pos x="connsiteX3" y="connsiteY3"/>
              </a:cxn>
            </a:cxnLst>
            <a:rect l="l" t="t" r="r" b="b"/>
            <a:pathLst>
              <a:path w="774700" h="5791200">
                <a:moveTo>
                  <a:pt x="0" y="5791200"/>
                </a:moveTo>
                <a:lnTo>
                  <a:pt x="0" y="433127"/>
                </a:lnTo>
                <a:lnTo>
                  <a:pt x="774700" y="0"/>
                </a:lnTo>
                <a:lnTo>
                  <a:pt x="774700" y="5791200"/>
                </a:lnTo>
                <a:close/>
              </a:path>
            </a:pathLst>
          </a:custGeom>
          <a:gradFill flip="none" rotWithShape="1">
            <a:gsLst>
              <a:gs pos="0">
                <a:srgbClr val="FF0000"/>
              </a:gs>
              <a:gs pos="17000">
                <a:srgbClr val="FF4545"/>
              </a:gs>
              <a:gs pos="61000">
                <a:srgbClr val="FFB7B7"/>
              </a:gs>
              <a:gs pos="100000">
                <a:schemeClr val="bg1">
                  <a:alpha val="2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extBox 4">
            <a:extLst>
              <a:ext uri="{FF2B5EF4-FFF2-40B4-BE49-F238E27FC236}">
                <a16:creationId xmlns:a16="http://schemas.microsoft.com/office/drawing/2014/main" id="{4B7E391B-14E3-49D2-94C1-D693FC74F3E7}"/>
              </a:ext>
            </a:extLst>
          </p:cNvPr>
          <p:cNvSpPr txBox="1"/>
          <p:nvPr/>
        </p:nvSpPr>
        <p:spPr>
          <a:xfrm>
            <a:off x="304798" y="269085"/>
            <a:ext cx="4949373" cy="584775"/>
          </a:xfrm>
          <a:prstGeom prst="rect">
            <a:avLst/>
          </a:prstGeom>
          <a:noFill/>
        </p:spPr>
        <p:txBody>
          <a:bodyPr wrap="square" rtlCol="0">
            <a:spAutoFit/>
          </a:bodyPr>
          <a:lstStyle/>
          <a:p>
            <a:r>
              <a:rPr lang="en-US" sz="3200" dirty="0">
                <a:latin typeface="Algerian" panose="04020705040A02060702" pitchFamily="82" charset="0"/>
              </a:rPr>
              <a:t>DFD “Level 3” </a:t>
            </a:r>
          </a:p>
        </p:txBody>
      </p:sp>
      <p:pic>
        <p:nvPicPr>
          <p:cNvPr id="66" name="Picture 65">
            <a:extLst>
              <a:ext uri="{FF2B5EF4-FFF2-40B4-BE49-F238E27FC236}">
                <a16:creationId xmlns:a16="http://schemas.microsoft.com/office/drawing/2014/main" id="{19E08102-545C-4948-A17C-6FBED9B132BA}"/>
              </a:ext>
            </a:extLst>
          </p:cNvPr>
          <p:cNvPicPr>
            <a:picLocks noChangeAspect="1"/>
          </p:cNvPicPr>
          <p:nvPr/>
        </p:nvPicPr>
        <p:blipFill rotWithShape="1">
          <a:blip r:embed="rId4">
            <a:extLst>
              <a:ext uri="{28A0092B-C50C-407E-A947-70E740481C1C}">
                <a14:useLocalDpi xmlns:a14="http://schemas.microsoft.com/office/drawing/2010/main" val="0"/>
              </a:ext>
            </a:extLst>
          </a:blip>
          <a:srcRect t="3742" r="36885"/>
          <a:stretch/>
        </p:blipFill>
        <p:spPr>
          <a:xfrm>
            <a:off x="304798" y="1065798"/>
            <a:ext cx="7465195" cy="4382502"/>
          </a:xfrm>
          <a:prstGeom prst="rect">
            <a:avLst/>
          </a:prstGeom>
        </p:spPr>
      </p:pic>
      <p:pic>
        <p:nvPicPr>
          <p:cNvPr id="7" name="Picture 6">
            <a:extLst>
              <a:ext uri="{FF2B5EF4-FFF2-40B4-BE49-F238E27FC236}">
                <a16:creationId xmlns:a16="http://schemas.microsoft.com/office/drawing/2014/main" id="{2D0D1DD9-B4CE-49A4-BE14-D484B67D5B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5633" y="5395443"/>
            <a:ext cx="1074037" cy="1082112"/>
          </a:xfrm>
          <a:prstGeom prst="rect">
            <a:avLst/>
          </a:prstGeom>
        </p:spPr>
      </p:pic>
      <p:pic>
        <p:nvPicPr>
          <p:cNvPr id="9" name="Picture 8">
            <a:extLst>
              <a:ext uri="{FF2B5EF4-FFF2-40B4-BE49-F238E27FC236}">
                <a16:creationId xmlns:a16="http://schemas.microsoft.com/office/drawing/2014/main" id="{FBD51DD9-92BB-4616-8E44-1B4DF6402A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46126" y="392392"/>
            <a:ext cx="565451" cy="579158"/>
          </a:xfrm>
          <a:prstGeom prst="rect">
            <a:avLst/>
          </a:prstGeom>
          <a:effectLst>
            <a:glow rad="38100">
              <a:schemeClr val="tx1">
                <a:alpha val="40000"/>
              </a:schemeClr>
            </a:glow>
            <a:outerShdw blurRad="50800" dist="38100" dir="13500000" algn="br" rotWithShape="0">
              <a:prstClr val="black">
                <a:alpha val="40000"/>
              </a:prstClr>
            </a:outerShdw>
          </a:effectLst>
        </p:spPr>
      </p:pic>
    </p:spTree>
    <p:extLst>
      <p:ext uri="{BB962C8B-B14F-4D97-AF65-F5344CB8AC3E}">
        <p14:creationId xmlns:p14="http://schemas.microsoft.com/office/powerpoint/2010/main" val="2540753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BE1B6D4C-C571-4C60-ADC1-FB60F7A8CF09}"/>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3155" r="17046"/>
          <a:stretch/>
        </p:blipFill>
        <p:spPr>
          <a:xfrm>
            <a:off x="3022867" y="304800"/>
            <a:ext cx="8864333" cy="6248400"/>
          </a:xfrm>
        </p:spPr>
      </p:pic>
      <p:pic>
        <p:nvPicPr>
          <p:cNvPr id="28" name="Picture 27">
            <a:extLst>
              <a:ext uri="{FF2B5EF4-FFF2-40B4-BE49-F238E27FC236}">
                <a16:creationId xmlns:a16="http://schemas.microsoft.com/office/drawing/2014/main" id="{8F9D8459-9EE9-4FE9-918B-D2A245A3E5E8}"/>
              </a:ext>
            </a:extLst>
          </p:cNvPr>
          <p:cNvPicPr>
            <a:picLocks noChangeAspect="1"/>
          </p:cNvPicPr>
          <p:nvPr/>
        </p:nvPicPr>
        <p:blipFill rotWithShape="1">
          <a:blip r:embed="rId3">
            <a:extLst>
              <a:ext uri="{28A0092B-C50C-407E-A947-70E740481C1C}">
                <a14:useLocalDpi xmlns:a14="http://schemas.microsoft.com/office/drawing/2010/main" val="0"/>
              </a:ext>
            </a:extLst>
          </a:blip>
          <a:srcRect l="41473" t="10317" b="30311"/>
          <a:stretch/>
        </p:blipFill>
        <p:spPr>
          <a:xfrm>
            <a:off x="304800" y="304799"/>
            <a:ext cx="10499490" cy="6248401"/>
          </a:xfrm>
          <a:prstGeom prst="rect">
            <a:avLst/>
          </a:prstGeom>
        </p:spPr>
      </p:pic>
      <p:sp>
        <p:nvSpPr>
          <p:cNvPr id="30" name="Freeform: Shape 29">
            <a:extLst>
              <a:ext uri="{FF2B5EF4-FFF2-40B4-BE49-F238E27FC236}">
                <a16:creationId xmlns:a16="http://schemas.microsoft.com/office/drawing/2014/main" id="{E2D2F2D3-9974-4EDE-98A3-41CED859D471}"/>
              </a:ext>
            </a:extLst>
          </p:cNvPr>
          <p:cNvSpPr/>
          <p:nvPr/>
        </p:nvSpPr>
        <p:spPr>
          <a:xfrm rot="5400000">
            <a:off x="2943725" y="-2334127"/>
            <a:ext cx="513349" cy="5791200"/>
          </a:xfrm>
          <a:custGeom>
            <a:avLst/>
            <a:gdLst>
              <a:gd name="connsiteX0" fmla="*/ 0 w 774700"/>
              <a:gd name="connsiteY0" fmla="*/ 5791200 h 5791200"/>
              <a:gd name="connsiteX1" fmla="*/ 0 w 774700"/>
              <a:gd name="connsiteY1" fmla="*/ 433127 h 5791200"/>
              <a:gd name="connsiteX2" fmla="*/ 774700 w 774700"/>
              <a:gd name="connsiteY2" fmla="*/ 0 h 5791200"/>
              <a:gd name="connsiteX3" fmla="*/ 774700 w 774700"/>
              <a:gd name="connsiteY3" fmla="*/ 5791200 h 5791200"/>
            </a:gdLst>
            <a:ahLst/>
            <a:cxnLst>
              <a:cxn ang="0">
                <a:pos x="connsiteX0" y="connsiteY0"/>
              </a:cxn>
              <a:cxn ang="0">
                <a:pos x="connsiteX1" y="connsiteY1"/>
              </a:cxn>
              <a:cxn ang="0">
                <a:pos x="connsiteX2" y="connsiteY2"/>
              </a:cxn>
              <a:cxn ang="0">
                <a:pos x="connsiteX3" y="connsiteY3"/>
              </a:cxn>
            </a:cxnLst>
            <a:rect l="l" t="t" r="r" b="b"/>
            <a:pathLst>
              <a:path w="774700" h="5791200">
                <a:moveTo>
                  <a:pt x="0" y="5791200"/>
                </a:moveTo>
                <a:lnTo>
                  <a:pt x="0" y="433127"/>
                </a:lnTo>
                <a:lnTo>
                  <a:pt x="774700" y="0"/>
                </a:lnTo>
                <a:lnTo>
                  <a:pt x="774700" y="5791200"/>
                </a:lnTo>
                <a:close/>
              </a:path>
            </a:pathLst>
          </a:custGeom>
          <a:gradFill flip="none" rotWithShape="1">
            <a:gsLst>
              <a:gs pos="0">
                <a:srgbClr val="FF0000"/>
              </a:gs>
              <a:gs pos="17000">
                <a:srgbClr val="FF4545"/>
              </a:gs>
              <a:gs pos="61000">
                <a:srgbClr val="FFB7B7"/>
              </a:gs>
              <a:gs pos="100000">
                <a:schemeClr val="bg1">
                  <a:alpha val="2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Picture 4">
            <a:extLst>
              <a:ext uri="{FF2B5EF4-FFF2-40B4-BE49-F238E27FC236}">
                <a16:creationId xmlns:a16="http://schemas.microsoft.com/office/drawing/2014/main" id="{F8C37A65-7302-4C76-AD6C-AEB3BB697A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5633" y="5395443"/>
            <a:ext cx="1074037" cy="1082112"/>
          </a:xfrm>
          <a:prstGeom prst="rect">
            <a:avLst/>
          </a:prstGeom>
        </p:spPr>
      </p:pic>
      <p:pic>
        <p:nvPicPr>
          <p:cNvPr id="7" name="Picture 6">
            <a:extLst>
              <a:ext uri="{FF2B5EF4-FFF2-40B4-BE49-F238E27FC236}">
                <a16:creationId xmlns:a16="http://schemas.microsoft.com/office/drawing/2014/main" id="{8784AC84-D5B1-45E8-A1A6-A82E38E775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46126" y="392392"/>
            <a:ext cx="565451" cy="579158"/>
          </a:xfrm>
          <a:prstGeom prst="rect">
            <a:avLst/>
          </a:prstGeom>
          <a:effectLst>
            <a:glow rad="38100">
              <a:schemeClr val="tx1">
                <a:alpha val="40000"/>
              </a:schemeClr>
            </a:glow>
            <a:outerShdw blurRad="50800" dist="38100" dir="13500000" algn="br" rotWithShape="0">
              <a:prstClr val="black">
                <a:alpha val="40000"/>
              </a:prstClr>
            </a:outerShdw>
          </a:effectLst>
        </p:spPr>
      </p:pic>
      <p:sp>
        <p:nvSpPr>
          <p:cNvPr id="8" name="TextBox 7">
            <a:extLst>
              <a:ext uri="{FF2B5EF4-FFF2-40B4-BE49-F238E27FC236}">
                <a16:creationId xmlns:a16="http://schemas.microsoft.com/office/drawing/2014/main" id="{69061569-A993-46AE-A443-2E0318CA26A8}"/>
              </a:ext>
            </a:extLst>
          </p:cNvPr>
          <p:cNvSpPr txBox="1"/>
          <p:nvPr/>
        </p:nvSpPr>
        <p:spPr>
          <a:xfrm>
            <a:off x="304798" y="269085"/>
            <a:ext cx="4949373" cy="584775"/>
          </a:xfrm>
          <a:prstGeom prst="rect">
            <a:avLst/>
          </a:prstGeom>
          <a:noFill/>
        </p:spPr>
        <p:txBody>
          <a:bodyPr wrap="square" rtlCol="0">
            <a:spAutoFit/>
          </a:bodyPr>
          <a:lstStyle/>
          <a:p>
            <a:r>
              <a:rPr lang="en-US" sz="3200" dirty="0">
                <a:latin typeface="Algerian" panose="04020705040A02060702" pitchFamily="82" charset="0"/>
              </a:rPr>
              <a:t>Home Page:</a:t>
            </a:r>
          </a:p>
        </p:txBody>
      </p:sp>
      <p:pic>
        <p:nvPicPr>
          <p:cNvPr id="9" name="Picture 8">
            <a:extLst>
              <a:ext uri="{FF2B5EF4-FFF2-40B4-BE49-F238E27FC236}">
                <a16:creationId xmlns:a16="http://schemas.microsoft.com/office/drawing/2014/main" id="{E936DC67-E283-4BE9-857F-051C164AB320}"/>
              </a:ext>
            </a:extLst>
          </p:cNvPr>
          <p:cNvPicPr>
            <a:picLocks noChangeAspect="1"/>
          </p:cNvPicPr>
          <p:nvPr/>
        </p:nvPicPr>
        <p:blipFill rotWithShape="1">
          <a:blip r:embed="rId6">
            <a:extLst>
              <a:ext uri="{28A0092B-C50C-407E-A947-70E740481C1C}">
                <a14:useLocalDpi xmlns:a14="http://schemas.microsoft.com/office/drawing/2010/main" val="0"/>
              </a:ext>
            </a:extLst>
          </a:blip>
          <a:srcRect t="11557" b="5230"/>
          <a:stretch/>
        </p:blipFill>
        <p:spPr>
          <a:xfrm>
            <a:off x="304798" y="1244034"/>
            <a:ext cx="7543802" cy="3923375"/>
          </a:xfrm>
          <a:prstGeom prst="rect">
            <a:avLst/>
          </a:prstGeom>
        </p:spPr>
      </p:pic>
    </p:spTree>
    <p:extLst>
      <p:ext uri="{BB962C8B-B14F-4D97-AF65-F5344CB8AC3E}">
        <p14:creationId xmlns:p14="http://schemas.microsoft.com/office/powerpoint/2010/main" val="2007730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BE1B6D4C-C571-4C60-ADC1-FB60F7A8CF09}"/>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3155" r="36082"/>
          <a:stretch/>
        </p:blipFill>
        <p:spPr>
          <a:xfrm>
            <a:off x="5137417" y="304797"/>
            <a:ext cx="6749783" cy="6248400"/>
          </a:xfrm>
        </p:spPr>
      </p:pic>
      <p:pic>
        <p:nvPicPr>
          <p:cNvPr id="28" name="Picture 27">
            <a:extLst>
              <a:ext uri="{FF2B5EF4-FFF2-40B4-BE49-F238E27FC236}">
                <a16:creationId xmlns:a16="http://schemas.microsoft.com/office/drawing/2014/main" id="{8F9D8459-9EE9-4FE9-918B-D2A245A3E5E8}"/>
              </a:ext>
            </a:extLst>
          </p:cNvPr>
          <p:cNvPicPr>
            <a:picLocks noChangeAspect="1"/>
          </p:cNvPicPr>
          <p:nvPr/>
        </p:nvPicPr>
        <p:blipFill rotWithShape="1">
          <a:blip r:embed="rId3">
            <a:extLst>
              <a:ext uri="{28A0092B-C50C-407E-A947-70E740481C1C}">
                <a14:useLocalDpi xmlns:a14="http://schemas.microsoft.com/office/drawing/2010/main" val="0"/>
              </a:ext>
            </a:extLst>
          </a:blip>
          <a:srcRect l="41473" t="10317" b="30311"/>
          <a:stretch/>
        </p:blipFill>
        <p:spPr>
          <a:xfrm>
            <a:off x="304800" y="304799"/>
            <a:ext cx="10499490" cy="6248401"/>
          </a:xfrm>
          <a:prstGeom prst="rect">
            <a:avLst/>
          </a:prstGeom>
        </p:spPr>
      </p:pic>
      <p:sp>
        <p:nvSpPr>
          <p:cNvPr id="30" name="Freeform: Shape 29">
            <a:extLst>
              <a:ext uri="{FF2B5EF4-FFF2-40B4-BE49-F238E27FC236}">
                <a16:creationId xmlns:a16="http://schemas.microsoft.com/office/drawing/2014/main" id="{E2D2F2D3-9974-4EDE-98A3-41CED859D471}"/>
              </a:ext>
            </a:extLst>
          </p:cNvPr>
          <p:cNvSpPr/>
          <p:nvPr/>
        </p:nvSpPr>
        <p:spPr>
          <a:xfrm rot="5400000">
            <a:off x="2943725" y="-2334127"/>
            <a:ext cx="513349" cy="5791200"/>
          </a:xfrm>
          <a:custGeom>
            <a:avLst/>
            <a:gdLst>
              <a:gd name="connsiteX0" fmla="*/ 0 w 774700"/>
              <a:gd name="connsiteY0" fmla="*/ 5791200 h 5791200"/>
              <a:gd name="connsiteX1" fmla="*/ 0 w 774700"/>
              <a:gd name="connsiteY1" fmla="*/ 433127 h 5791200"/>
              <a:gd name="connsiteX2" fmla="*/ 774700 w 774700"/>
              <a:gd name="connsiteY2" fmla="*/ 0 h 5791200"/>
              <a:gd name="connsiteX3" fmla="*/ 774700 w 774700"/>
              <a:gd name="connsiteY3" fmla="*/ 5791200 h 5791200"/>
            </a:gdLst>
            <a:ahLst/>
            <a:cxnLst>
              <a:cxn ang="0">
                <a:pos x="connsiteX0" y="connsiteY0"/>
              </a:cxn>
              <a:cxn ang="0">
                <a:pos x="connsiteX1" y="connsiteY1"/>
              </a:cxn>
              <a:cxn ang="0">
                <a:pos x="connsiteX2" y="connsiteY2"/>
              </a:cxn>
              <a:cxn ang="0">
                <a:pos x="connsiteX3" y="connsiteY3"/>
              </a:cxn>
            </a:cxnLst>
            <a:rect l="l" t="t" r="r" b="b"/>
            <a:pathLst>
              <a:path w="774700" h="5791200">
                <a:moveTo>
                  <a:pt x="0" y="5791200"/>
                </a:moveTo>
                <a:lnTo>
                  <a:pt x="0" y="433127"/>
                </a:lnTo>
                <a:lnTo>
                  <a:pt x="774700" y="0"/>
                </a:lnTo>
                <a:lnTo>
                  <a:pt x="774700" y="5791200"/>
                </a:lnTo>
                <a:close/>
              </a:path>
            </a:pathLst>
          </a:custGeom>
          <a:gradFill flip="none" rotWithShape="1">
            <a:gsLst>
              <a:gs pos="0">
                <a:srgbClr val="FF0000"/>
              </a:gs>
              <a:gs pos="17000">
                <a:srgbClr val="FF4545"/>
              </a:gs>
              <a:gs pos="61000">
                <a:srgbClr val="FFB7B7"/>
              </a:gs>
              <a:gs pos="100000">
                <a:schemeClr val="bg1">
                  <a:alpha val="2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Picture 4">
            <a:extLst>
              <a:ext uri="{FF2B5EF4-FFF2-40B4-BE49-F238E27FC236}">
                <a16:creationId xmlns:a16="http://schemas.microsoft.com/office/drawing/2014/main" id="{210858EB-AA37-4686-B2AE-B94FA13ABB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5633" y="5395443"/>
            <a:ext cx="1074037" cy="1082112"/>
          </a:xfrm>
          <a:prstGeom prst="rect">
            <a:avLst/>
          </a:prstGeom>
        </p:spPr>
      </p:pic>
      <p:pic>
        <p:nvPicPr>
          <p:cNvPr id="8" name="Picture 7">
            <a:extLst>
              <a:ext uri="{FF2B5EF4-FFF2-40B4-BE49-F238E27FC236}">
                <a16:creationId xmlns:a16="http://schemas.microsoft.com/office/drawing/2014/main" id="{DD8A3C2B-007B-4F71-B879-6A4E47943C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46126" y="392392"/>
            <a:ext cx="565451" cy="579158"/>
          </a:xfrm>
          <a:prstGeom prst="rect">
            <a:avLst/>
          </a:prstGeom>
          <a:effectLst>
            <a:glow rad="38100">
              <a:schemeClr val="tx1">
                <a:alpha val="40000"/>
              </a:schemeClr>
            </a:glow>
            <a:outerShdw blurRad="50800" dist="38100" dir="13500000" algn="br" rotWithShape="0">
              <a:prstClr val="black">
                <a:alpha val="40000"/>
              </a:prstClr>
            </a:outerShdw>
          </a:effectLst>
        </p:spPr>
      </p:pic>
      <p:sp>
        <p:nvSpPr>
          <p:cNvPr id="7" name="TextBox 6">
            <a:extLst>
              <a:ext uri="{FF2B5EF4-FFF2-40B4-BE49-F238E27FC236}">
                <a16:creationId xmlns:a16="http://schemas.microsoft.com/office/drawing/2014/main" id="{5CDF619E-B853-4188-A391-B1A1978D9478}"/>
              </a:ext>
            </a:extLst>
          </p:cNvPr>
          <p:cNvSpPr txBox="1"/>
          <p:nvPr/>
        </p:nvSpPr>
        <p:spPr>
          <a:xfrm>
            <a:off x="304798" y="269085"/>
            <a:ext cx="4949373" cy="584775"/>
          </a:xfrm>
          <a:prstGeom prst="rect">
            <a:avLst/>
          </a:prstGeom>
          <a:noFill/>
        </p:spPr>
        <p:txBody>
          <a:bodyPr wrap="square" rtlCol="0">
            <a:spAutoFit/>
          </a:bodyPr>
          <a:lstStyle/>
          <a:p>
            <a:r>
              <a:rPr lang="en-US" sz="3200" dirty="0">
                <a:latin typeface="Algerian" panose="04020705040A02060702" pitchFamily="82" charset="0"/>
              </a:rPr>
              <a:t>User Registration: </a:t>
            </a:r>
          </a:p>
        </p:txBody>
      </p:sp>
      <p:pic>
        <p:nvPicPr>
          <p:cNvPr id="3" name="Picture 2">
            <a:extLst>
              <a:ext uri="{FF2B5EF4-FFF2-40B4-BE49-F238E27FC236}">
                <a16:creationId xmlns:a16="http://schemas.microsoft.com/office/drawing/2014/main" id="{38E59077-B0B2-4153-8748-BC2B05EA6B53}"/>
              </a:ext>
            </a:extLst>
          </p:cNvPr>
          <p:cNvPicPr>
            <a:picLocks noChangeAspect="1"/>
          </p:cNvPicPr>
          <p:nvPr/>
        </p:nvPicPr>
        <p:blipFill rotWithShape="1">
          <a:blip r:embed="rId6">
            <a:extLst>
              <a:ext uri="{28A0092B-C50C-407E-A947-70E740481C1C}">
                <a14:useLocalDpi xmlns:a14="http://schemas.microsoft.com/office/drawing/2010/main" val="0"/>
              </a:ext>
            </a:extLst>
          </a:blip>
          <a:srcRect t="11120" b="5106"/>
          <a:stretch/>
        </p:blipFill>
        <p:spPr>
          <a:xfrm>
            <a:off x="304798" y="1200150"/>
            <a:ext cx="7684256" cy="4023360"/>
          </a:xfrm>
          <a:prstGeom prst="rect">
            <a:avLst/>
          </a:prstGeom>
        </p:spPr>
      </p:pic>
    </p:spTree>
    <p:extLst>
      <p:ext uri="{BB962C8B-B14F-4D97-AF65-F5344CB8AC3E}">
        <p14:creationId xmlns:p14="http://schemas.microsoft.com/office/powerpoint/2010/main" val="1809449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BE1B6D4C-C571-4C60-ADC1-FB60F7A8CF09}"/>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3155" r="50000"/>
          <a:stretch/>
        </p:blipFill>
        <p:spPr>
          <a:xfrm>
            <a:off x="6683509" y="304800"/>
            <a:ext cx="5203692" cy="6248400"/>
          </a:xfrm>
        </p:spPr>
      </p:pic>
      <p:pic>
        <p:nvPicPr>
          <p:cNvPr id="28" name="Picture 27">
            <a:extLst>
              <a:ext uri="{FF2B5EF4-FFF2-40B4-BE49-F238E27FC236}">
                <a16:creationId xmlns:a16="http://schemas.microsoft.com/office/drawing/2014/main" id="{8F9D8459-9EE9-4FE9-918B-D2A245A3E5E8}"/>
              </a:ext>
            </a:extLst>
          </p:cNvPr>
          <p:cNvPicPr>
            <a:picLocks noChangeAspect="1"/>
          </p:cNvPicPr>
          <p:nvPr/>
        </p:nvPicPr>
        <p:blipFill rotWithShape="1">
          <a:blip r:embed="rId3">
            <a:extLst>
              <a:ext uri="{28A0092B-C50C-407E-A947-70E740481C1C}">
                <a14:useLocalDpi xmlns:a14="http://schemas.microsoft.com/office/drawing/2010/main" val="0"/>
              </a:ext>
            </a:extLst>
          </a:blip>
          <a:srcRect l="41473" t="10317" b="30311"/>
          <a:stretch/>
        </p:blipFill>
        <p:spPr>
          <a:xfrm>
            <a:off x="304800" y="304799"/>
            <a:ext cx="10499490" cy="6248401"/>
          </a:xfrm>
          <a:prstGeom prst="rect">
            <a:avLst/>
          </a:prstGeom>
        </p:spPr>
      </p:pic>
      <p:sp>
        <p:nvSpPr>
          <p:cNvPr id="30" name="Freeform: Shape 29">
            <a:extLst>
              <a:ext uri="{FF2B5EF4-FFF2-40B4-BE49-F238E27FC236}">
                <a16:creationId xmlns:a16="http://schemas.microsoft.com/office/drawing/2014/main" id="{E2D2F2D3-9974-4EDE-98A3-41CED859D471}"/>
              </a:ext>
            </a:extLst>
          </p:cNvPr>
          <p:cNvSpPr/>
          <p:nvPr/>
        </p:nvSpPr>
        <p:spPr>
          <a:xfrm rot="5400000">
            <a:off x="2943725" y="-2334127"/>
            <a:ext cx="513349" cy="5791200"/>
          </a:xfrm>
          <a:custGeom>
            <a:avLst/>
            <a:gdLst>
              <a:gd name="connsiteX0" fmla="*/ 0 w 774700"/>
              <a:gd name="connsiteY0" fmla="*/ 5791200 h 5791200"/>
              <a:gd name="connsiteX1" fmla="*/ 0 w 774700"/>
              <a:gd name="connsiteY1" fmla="*/ 433127 h 5791200"/>
              <a:gd name="connsiteX2" fmla="*/ 774700 w 774700"/>
              <a:gd name="connsiteY2" fmla="*/ 0 h 5791200"/>
              <a:gd name="connsiteX3" fmla="*/ 774700 w 774700"/>
              <a:gd name="connsiteY3" fmla="*/ 5791200 h 5791200"/>
            </a:gdLst>
            <a:ahLst/>
            <a:cxnLst>
              <a:cxn ang="0">
                <a:pos x="connsiteX0" y="connsiteY0"/>
              </a:cxn>
              <a:cxn ang="0">
                <a:pos x="connsiteX1" y="connsiteY1"/>
              </a:cxn>
              <a:cxn ang="0">
                <a:pos x="connsiteX2" y="connsiteY2"/>
              </a:cxn>
              <a:cxn ang="0">
                <a:pos x="connsiteX3" y="connsiteY3"/>
              </a:cxn>
            </a:cxnLst>
            <a:rect l="l" t="t" r="r" b="b"/>
            <a:pathLst>
              <a:path w="774700" h="5791200">
                <a:moveTo>
                  <a:pt x="0" y="5791200"/>
                </a:moveTo>
                <a:lnTo>
                  <a:pt x="0" y="433127"/>
                </a:lnTo>
                <a:lnTo>
                  <a:pt x="774700" y="0"/>
                </a:lnTo>
                <a:lnTo>
                  <a:pt x="774700" y="5791200"/>
                </a:lnTo>
                <a:close/>
              </a:path>
            </a:pathLst>
          </a:custGeom>
          <a:gradFill flip="none" rotWithShape="1">
            <a:gsLst>
              <a:gs pos="0">
                <a:srgbClr val="FF0000"/>
              </a:gs>
              <a:gs pos="17000">
                <a:srgbClr val="FF4545"/>
              </a:gs>
              <a:gs pos="61000">
                <a:srgbClr val="FFB7B7"/>
              </a:gs>
              <a:gs pos="100000">
                <a:schemeClr val="bg1">
                  <a:alpha val="2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Picture 4">
            <a:extLst>
              <a:ext uri="{FF2B5EF4-FFF2-40B4-BE49-F238E27FC236}">
                <a16:creationId xmlns:a16="http://schemas.microsoft.com/office/drawing/2014/main" id="{1D8CCEBD-7E7A-4938-BE68-8175FC4944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5633" y="5395443"/>
            <a:ext cx="1074037" cy="1082112"/>
          </a:xfrm>
          <a:prstGeom prst="rect">
            <a:avLst/>
          </a:prstGeom>
        </p:spPr>
      </p:pic>
      <p:pic>
        <p:nvPicPr>
          <p:cNvPr id="7" name="Picture 6">
            <a:extLst>
              <a:ext uri="{FF2B5EF4-FFF2-40B4-BE49-F238E27FC236}">
                <a16:creationId xmlns:a16="http://schemas.microsoft.com/office/drawing/2014/main" id="{B71179D8-B188-4BFB-8AE2-2D777FE9C7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46126" y="392392"/>
            <a:ext cx="565451" cy="579158"/>
          </a:xfrm>
          <a:prstGeom prst="rect">
            <a:avLst/>
          </a:prstGeom>
          <a:effectLst>
            <a:glow rad="38100">
              <a:schemeClr val="tx1">
                <a:alpha val="40000"/>
              </a:schemeClr>
            </a:glow>
            <a:outerShdw blurRad="50800" dist="38100" dir="13500000" algn="br" rotWithShape="0">
              <a:prstClr val="black">
                <a:alpha val="40000"/>
              </a:prstClr>
            </a:outerShdw>
          </a:effectLst>
        </p:spPr>
      </p:pic>
      <p:sp>
        <p:nvSpPr>
          <p:cNvPr id="8" name="TextBox 7">
            <a:extLst>
              <a:ext uri="{FF2B5EF4-FFF2-40B4-BE49-F238E27FC236}">
                <a16:creationId xmlns:a16="http://schemas.microsoft.com/office/drawing/2014/main" id="{5DD45CB7-E7F6-4A7A-8F19-5B000CD252F9}"/>
              </a:ext>
            </a:extLst>
          </p:cNvPr>
          <p:cNvSpPr txBox="1"/>
          <p:nvPr/>
        </p:nvSpPr>
        <p:spPr>
          <a:xfrm>
            <a:off x="304798" y="269085"/>
            <a:ext cx="4949373" cy="584775"/>
          </a:xfrm>
          <a:prstGeom prst="rect">
            <a:avLst/>
          </a:prstGeom>
          <a:noFill/>
        </p:spPr>
        <p:txBody>
          <a:bodyPr wrap="square" rtlCol="0">
            <a:spAutoFit/>
          </a:bodyPr>
          <a:lstStyle/>
          <a:p>
            <a:r>
              <a:rPr lang="en-US" sz="3200" dirty="0">
                <a:latin typeface="Algerian" panose="04020705040A02060702" pitchFamily="82" charset="0"/>
              </a:rPr>
              <a:t>User Login: </a:t>
            </a:r>
          </a:p>
        </p:txBody>
      </p:sp>
      <p:pic>
        <p:nvPicPr>
          <p:cNvPr id="3" name="Picture 2">
            <a:extLst>
              <a:ext uri="{FF2B5EF4-FFF2-40B4-BE49-F238E27FC236}">
                <a16:creationId xmlns:a16="http://schemas.microsoft.com/office/drawing/2014/main" id="{7D9FC4EE-0A8F-466B-8EDB-418B7DC44E46}"/>
              </a:ext>
            </a:extLst>
          </p:cNvPr>
          <p:cNvPicPr>
            <a:picLocks noChangeAspect="1"/>
          </p:cNvPicPr>
          <p:nvPr/>
        </p:nvPicPr>
        <p:blipFill rotWithShape="1">
          <a:blip r:embed="rId6">
            <a:extLst>
              <a:ext uri="{28A0092B-C50C-407E-A947-70E740481C1C}">
                <a14:useLocalDpi xmlns:a14="http://schemas.microsoft.com/office/drawing/2010/main" val="0"/>
              </a:ext>
            </a:extLst>
          </a:blip>
          <a:srcRect t="10802" b="7090"/>
          <a:stretch/>
        </p:blipFill>
        <p:spPr>
          <a:xfrm>
            <a:off x="311048" y="1123949"/>
            <a:ext cx="7804252" cy="4004917"/>
          </a:xfrm>
          <a:prstGeom prst="rect">
            <a:avLst/>
          </a:prstGeom>
        </p:spPr>
      </p:pic>
    </p:spTree>
    <p:extLst>
      <p:ext uri="{BB962C8B-B14F-4D97-AF65-F5344CB8AC3E}">
        <p14:creationId xmlns:p14="http://schemas.microsoft.com/office/powerpoint/2010/main" val="1761553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BE1B6D4C-C571-4C60-ADC1-FB60F7A8CF09}"/>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614" t="-18" r="10650"/>
          <a:stretch/>
        </p:blipFill>
        <p:spPr>
          <a:xfrm>
            <a:off x="1479817" y="304800"/>
            <a:ext cx="10407383" cy="6248400"/>
          </a:xfrm>
        </p:spPr>
      </p:pic>
      <p:pic>
        <p:nvPicPr>
          <p:cNvPr id="28" name="Picture 27">
            <a:extLst>
              <a:ext uri="{FF2B5EF4-FFF2-40B4-BE49-F238E27FC236}">
                <a16:creationId xmlns:a16="http://schemas.microsoft.com/office/drawing/2014/main" id="{8F9D8459-9EE9-4FE9-918B-D2A245A3E5E8}"/>
              </a:ext>
            </a:extLst>
          </p:cNvPr>
          <p:cNvPicPr>
            <a:picLocks noChangeAspect="1"/>
          </p:cNvPicPr>
          <p:nvPr/>
        </p:nvPicPr>
        <p:blipFill rotWithShape="1">
          <a:blip r:embed="rId3">
            <a:extLst>
              <a:ext uri="{28A0092B-C50C-407E-A947-70E740481C1C}">
                <a14:useLocalDpi xmlns:a14="http://schemas.microsoft.com/office/drawing/2010/main" val="0"/>
              </a:ext>
            </a:extLst>
          </a:blip>
          <a:srcRect l="41473" t="10317" b="30311"/>
          <a:stretch/>
        </p:blipFill>
        <p:spPr>
          <a:xfrm>
            <a:off x="304800" y="304799"/>
            <a:ext cx="10499490" cy="6248401"/>
          </a:xfrm>
          <a:prstGeom prst="rect">
            <a:avLst/>
          </a:prstGeom>
        </p:spPr>
      </p:pic>
      <p:sp>
        <p:nvSpPr>
          <p:cNvPr id="30" name="Freeform: Shape 29">
            <a:extLst>
              <a:ext uri="{FF2B5EF4-FFF2-40B4-BE49-F238E27FC236}">
                <a16:creationId xmlns:a16="http://schemas.microsoft.com/office/drawing/2014/main" id="{E2D2F2D3-9974-4EDE-98A3-41CED859D471}"/>
              </a:ext>
            </a:extLst>
          </p:cNvPr>
          <p:cNvSpPr/>
          <p:nvPr/>
        </p:nvSpPr>
        <p:spPr>
          <a:xfrm rot="5400000">
            <a:off x="2943725" y="-2334127"/>
            <a:ext cx="513349" cy="5791200"/>
          </a:xfrm>
          <a:custGeom>
            <a:avLst/>
            <a:gdLst>
              <a:gd name="connsiteX0" fmla="*/ 0 w 774700"/>
              <a:gd name="connsiteY0" fmla="*/ 5791200 h 5791200"/>
              <a:gd name="connsiteX1" fmla="*/ 0 w 774700"/>
              <a:gd name="connsiteY1" fmla="*/ 433127 h 5791200"/>
              <a:gd name="connsiteX2" fmla="*/ 774700 w 774700"/>
              <a:gd name="connsiteY2" fmla="*/ 0 h 5791200"/>
              <a:gd name="connsiteX3" fmla="*/ 774700 w 774700"/>
              <a:gd name="connsiteY3" fmla="*/ 5791200 h 5791200"/>
            </a:gdLst>
            <a:ahLst/>
            <a:cxnLst>
              <a:cxn ang="0">
                <a:pos x="connsiteX0" y="connsiteY0"/>
              </a:cxn>
              <a:cxn ang="0">
                <a:pos x="connsiteX1" y="connsiteY1"/>
              </a:cxn>
              <a:cxn ang="0">
                <a:pos x="connsiteX2" y="connsiteY2"/>
              </a:cxn>
              <a:cxn ang="0">
                <a:pos x="connsiteX3" y="connsiteY3"/>
              </a:cxn>
            </a:cxnLst>
            <a:rect l="l" t="t" r="r" b="b"/>
            <a:pathLst>
              <a:path w="774700" h="5791200">
                <a:moveTo>
                  <a:pt x="0" y="5791200"/>
                </a:moveTo>
                <a:lnTo>
                  <a:pt x="0" y="433127"/>
                </a:lnTo>
                <a:lnTo>
                  <a:pt x="774700" y="0"/>
                </a:lnTo>
                <a:lnTo>
                  <a:pt x="774700" y="5791200"/>
                </a:lnTo>
                <a:close/>
              </a:path>
            </a:pathLst>
          </a:custGeom>
          <a:gradFill flip="none" rotWithShape="1">
            <a:gsLst>
              <a:gs pos="0">
                <a:srgbClr val="FF0000"/>
              </a:gs>
              <a:gs pos="17000">
                <a:srgbClr val="FF4545"/>
              </a:gs>
              <a:gs pos="61000">
                <a:srgbClr val="FFB7B7"/>
              </a:gs>
              <a:gs pos="100000">
                <a:schemeClr val="bg1">
                  <a:alpha val="2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noAutofit/>
          </a:bodyPr>
          <a:lstStyle/>
          <a:p>
            <a:endParaRPr lang="en-US" sz="2400" dirty="0">
              <a:latin typeface="Eras Demi ITC" panose="020B0805030504020804" pitchFamily="34" charset="0"/>
            </a:endParaRPr>
          </a:p>
        </p:txBody>
      </p:sp>
      <p:sp>
        <p:nvSpPr>
          <p:cNvPr id="31" name="TextBox 30">
            <a:extLst>
              <a:ext uri="{FF2B5EF4-FFF2-40B4-BE49-F238E27FC236}">
                <a16:creationId xmlns:a16="http://schemas.microsoft.com/office/drawing/2014/main" id="{D73675AD-57BF-44CE-97B1-A92091662A12}"/>
              </a:ext>
            </a:extLst>
          </p:cNvPr>
          <p:cNvSpPr txBox="1"/>
          <p:nvPr/>
        </p:nvSpPr>
        <p:spPr>
          <a:xfrm>
            <a:off x="304798" y="269085"/>
            <a:ext cx="4310743" cy="584775"/>
          </a:xfrm>
          <a:prstGeom prst="rect">
            <a:avLst/>
          </a:prstGeom>
          <a:noFill/>
        </p:spPr>
        <p:txBody>
          <a:bodyPr wrap="square" rtlCol="0">
            <a:spAutoFit/>
          </a:bodyPr>
          <a:lstStyle/>
          <a:p>
            <a:r>
              <a:rPr lang="en-US" sz="3200" dirty="0">
                <a:latin typeface="Algerian" panose="04020705040A02060702" pitchFamily="82" charset="0"/>
              </a:rPr>
              <a:t>Table of Contents</a:t>
            </a:r>
          </a:p>
        </p:txBody>
      </p:sp>
      <p:sp>
        <p:nvSpPr>
          <p:cNvPr id="32" name="TextBox 31">
            <a:extLst>
              <a:ext uri="{FF2B5EF4-FFF2-40B4-BE49-F238E27FC236}">
                <a16:creationId xmlns:a16="http://schemas.microsoft.com/office/drawing/2014/main" id="{F3B63364-3965-477B-9136-9D7A719AA9FC}"/>
              </a:ext>
            </a:extLst>
          </p:cNvPr>
          <p:cNvSpPr txBox="1"/>
          <p:nvPr/>
        </p:nvSpPr>
        <p:spPr>
          <a:xfrm>
            <a:off x="304798" y="1081887"/>
            <a:ext cx="7431315" cy="4524315"/>
          </a:xfrm>
          <a:prstGeom prst="rect">
            <a:avLst/>
          </a:prstGeom>
          <a:noFill/>
        </p:spPr>
        <p:txBody>
          <a:bodyPr wrap="square" rtlCol="0">
            <a:spAutoFit/>
          </a:bodyPr>
          <a:lstStyle/>
          <a:p>
            <a:pPr marL="285750" indent="-285750">
              <a:lnSpc>
                <a:spcPct val="250000"/>
              </a:lnSpc>
              <a:buClr>
                <a:srgbClr val="A50021"/>
              </a:buClr>
              <a:buFont typeface="Wingdings" panose="05000000000000000000" pitchFamily="2" charset="2"/>
              <a:buChar char="Ø"/>
            </a:pPr>
            <a:r>
              <a:rPr lang="en-US" dirty="0"/>
              <a:t>Abstract </a:t>
            </a:r>
          </a:p>
          <a:p>
            <a:pPr marL="285750" indent="-285750">
              <a:lnSpc>
                <a:spcPct val="250000"/>
              </a:lnSpc>
              <a:buClr>
                <a:srgbClr val="A50021"/>
              </a:buClr>
              <a:buFont typeface="Wingdings" panose="05000000000000000000" pitchFamily="2" charset="2"/>
              <a:buChar char="Ø"/>
            </a:pPr>
            <a:r>
              <a:rPr lang="en-US" dirty="0"/>
              <a:t>Introduction</a:t>
            </a:r>
          </a:p>
          <a:p>
            <a:pPr marL="285750" indent="-285750">
              <a:lnSpc>
                <a:spcPct val="250000"/>
              </a:lnSpc>
              <a:buClr>
                <a:srgbClr val="A50021"/>
              </a:buClr>
              <a:buFont typeface="Wingdings" panose="05000000000000000000" pitchFamily="2" charset="2"/>
              <a:buChar char="Ø"/>
            </a:pPr>
            <a:r>
              <a:rPr lang="en-US" dirty="0"/>
              <a:t>Requirement Analysis</a:t>
            </a:r>
          </a:p>
          <a:p>
            <a:pPr marL="285750" indent="-285750">
              <a:lnSpc>
                <a:spcPct val="250000"/>
              </a:lnSpc>
              <a:buClr>
                <a:srgbClr val="A50021"/>
              </a:buClr>
              <a:buFont typeface="Wingdings" panose="05000000000000000000" pitchFamily="2" charset="2"/>
              <a:buChar char="Ø"/>
            </a:pPr>
            <a:r>
              <a:rPr lang="en-US" dirty="0"/>
              <a:t>Design</a:t>
            </a:r>
          </a:p>
          <a:p>
            <a:pPr marL="285750" indent="-285750">
              <a:lnSpc>
                <a:spcPct val="250000"/>
              </a:lnSpc>
              <a:buClr>
                <a:srgbClr val="A50021"/>
              </a:buClr>
              <a:buFont typeface="Wingdings" panose="05000000000000000000" pitchFamily="2" charset="2"/>
              <a:buChar char="Ø"/>
            </a:pPr>
            <a:r>
              <a:rPr lang="en-US" dirty="0"/>
              <a:t>Conclusion</a:t>
            </a:r>
          </a:p>
          <a:p>
            <a:pPr marL="285750" indent="-285750">
              <a:lnSpc>
                <a:spcPct val="250000"/>
              </a:lnSpc>
              <a:buClr>
                <a:srgbClr val="A50021"/>
              </a:buClr>
              <a:buFont typeface="Wingdings" panose="05000000000000000000" pitchFamily="2" charset="2"/>
              <a:buChar char="Ø"/>
            </a:pPr>
            <a:r>
              <a:rPr lang="en-US" dirty="0"/>
              <a:t>Bibliography </a:t>
            </a:r>
          </a:p>
          <a:p>
            <a:pPr marL="285750" indent="-285750">
              <a:buClr>
                <a:srgbClr val="A50021"/>
              </a:buClr>
              <a:buFont typeface="Wingdings" panose="05000000000000000000" pitchFamily="2" charset="2"/>
              <a:buChar char="Ø"/>
            </a:pPr>
            <a:endParaRPr lang="en-US" dirty="0"/>
          </a:p>
        </p:txBody>
      </p:sp>
      <p:pic>
        <p:nvPicPr>
          <p:cNvPr id="7" name="Picture 6">
            <a:extLst>
              <a:ext uri="{FF2B5EF4-FFF2-40B4-BE49-F238E27FC236}">
                <a16:creationId xmlns:a16="http://schemas.microsoft.com/office/drawing/2014/main" id="{F69990C4-7432-4391-8FE9-BB860EDFCA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5633" y="5395443"/>
            <a:ext cx="1074037" cy="1082112"/>
          </a:xfrm>
          <a:prstGeom prst="rect">
            <a:avLst/>
          </a:prstGeom>
        </p:spPr>
      </p:pic>
      <p:pic>
        <p:nvPicPr>
          <p:cNvPr id="10" name="Picture 9">
            <a:extLst>
              <a:ext uri="{FF2B5EF4-FFF2-40B4-BE49-F238E27FC236}">
                <a16:creationId xmlns:a16="http://schemas.microsoft.com/office/drawing/2014/main" id="{E120F5F0-75EB-437B-85E0-36F06E5150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46126" y="392392"/>
            <a:ext cx="565451" cy="579158"/>
          </a:xfrm>
          <a:prstGeom prst="rect">
            <a:avLst/>
          </a:prstGeom>
          <a:effectLst>
            <a:glow rad="38100">
              <a:schemeClr val="tx1">
                <a:alpha val="40000"/>
              </a:schemeClr>
            </a:glow>
            <a:outerShdw blurRad="50800" dist="38100" dir="13500000" algn="br" rotWithShape="0">
              <a:prstClr val="black">
                <a:alpha val="40000"/>
              </a:prstClr>
            </a:outerShdw>
          </a:effectLst>
        </p:spPr>
      </p:pic>
    </p:spTree>
    <p:extLst>
      <p:ext uri="{BB962C8B-B14F-4D97-AF65-F5344CB8AC3E}">
        <p14:creationId xmlns:p14="http://schemas.microsoft.com/office/powerpoint/2010/main" val="4276807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BE1B6D4C-C571-4C60-ADC1-FB60F7A8CF09}"/>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3155" r="67980"/>
          <a:stretch/>
        </p:blipFill>
        <p:spPr>
          <a:xfrm>
            <a:off x="8680717" y="304798"/>
            <a:ext cx="3206483" cy="6248400"/>
          </a:xfrm>
        </p:spPr>
      </p:pic>
      <p:pic>
        <p:nvPicPr>
          <p:cNvPr id="28" name="Picture 27">
            <a:extLst>
              <a:ext uri="{FF2B5EF4-FFF2-40B4-BE49-F238E27FC236}">
                <a16:creationId xmlns:a16="http://schemas.microsoft.com/office/drawing/2014/main" id="{8F9D8459-9EE9-4FE9-918B-D2A245A3E5E8}"/>
              </a:ext>
            </a:extLst>
          </p:cNvPr>
          <p:cNvPicPr>
            <a:picLocks noChangeAspect="1"/>
          </p:cNvPicPr>
          <p:nvPr/>
        </p:nvPicPr>
        <p:blipFill rotWithShape="1">
          <a:blip r:embed="rId3">
            <a:extLst>
              <a:ext uri="{28A0092B-C50C-407E-A947-70E740481C1C}">
                <a14:useLocalDpi xmlns:a14="http://schemas.microsoft.com/office/drawing/2010/main" val="0"/>
              </a:ext>
            </a:extLst>
          </a:blip>
          <a:srcRect l="41473" t="10317" b="30311"/>
          <a:stretch/>
        </p:blipFill>
        <p:spPr>
          <a:xfrm>
            <a:off x="304800" y="304799"/>
            <a:ext cx="10499490" cy="6248401"/>
          </a:xfrm>
          <a:prstGeom prst="rect">
            <a:avLst/>
          </a:prstGeom>
        </p:spPr>
      </p:pic>
      <p:sp>
        <p:nvSpPr>
          <p:cNvPr id="30" name="Freeform: Shape 29">
            <a:extLst>
              <a:ext uri="{FF2B5EF4-FFF2-40B4-BE49-F238E27FC236}">
                <a16:creationId xmlns:a16="http://schemas.microsoft.com/office/drawing/2014/main" id="{E2D2F2D3-9974-4EDE-98A3-41CED859D471}"/>
              </a:ext>
            </a:extLst>
          </p:cNvPr>
          <p:cNvSpPr/>
          <p:nvPr/>
        </p:nvSpPr>
        <p:spPr>
          <a:xfrm rot="5400000">
            <a:off x="2943725" y="-2334127"/>
            <a:ext cx="513349" cy="5791200"/>
          </a:xfrm>
          <a:custGeom>
            <a:avLst/>
            <a:gdLst>
              <a:gd name="connsiteX0" fmla="*/ 0 w 774700"/>
              <a:gd name="connsiteY0" fmla="*/ 5791200 h 5791200"/>
              <a:gd name="connsiteX1" fmla="*/ 0 w 774700"/>
              <a:gd name="connsiteY1" fmla="*/ 433127 h 5791200"/>
              <a:gd name="connsiteX2" fmla="*/ 774700 w 774700"/>
              <a:gd name="connsiteY2" fmla="*/ 0 h 5791200"/>
              <a:gd name="connsiteX3" fmla="*/ 774700 w 774700"/>
              <a:gd name="connsiteY3" fmla="*/ 5791200 h 5791200"/>
            </a:gdLst>
            <a:ahLst/>
            <a:cxnLst>
              <a:cxn ang="0">
                <a:pos x="connsiteX0" y="connsiteY0"/>
              </a:cxn>
              <a:cxn ang="0">
                <a:pos x="connsiteX1" y="connsiteY1"/>
              </a:cxn>
              <a:cxn ang="0">
                <a:pos x="connsiteX2" y="connsiteY2"/>
              </a:cxn>
              <a:cxn ang="0">
                <a:pos x="connsiteX3" y="connsiteY3"/>
              </a:cxn>
            </a:cxnLst>
            <a:rect l="l" t="t" r="r" b="b"/>
            <a:pathLst>
              <a:path w="774700" h="5791200">
                <a:moveTo>
                  <a:pt x="0" y="5791200"/>
                </a:moveTo>
                <a:lnTo>
                  <a:pt x="0" y="433127"/>
                </a:lnTo>
                <a:lnTo>
                  <a:pt x="774700" y="0"/>
                </a:lnTo>
                <a:lnTo>
                  <a:pt x="774700" y="5791200"/>
                </a:lnTo>
                <a:close/>
              </a:path>
            </a:pathLst>
          </a:custGeom>
          <a:gradFill flip="none" rotWithShape="1">
            <a:gsLst>
              <a:gs pos="0">
                <a:srgbClr val="FF0000"/>
              </a:gs>
              <a:gs pos="17000">
                <a:srgbClr val="FF4545"/>
              </a:gs>
              <a:gs pos="61000">
                <a:srgbClr val="FFB7B7"/>
              </a:gs>
              <a:gs pos="100000">
                <a:schemeClr val="bg1">
                  <a:alpha val="2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Picture 4">
            <a:extLst>
              <a:ext uri="{FF2B5EF4-FFF2-40B4-BE49-F238E27FC236}">
                <a16:creationId xmlns:a16="http://schemas.microsoft.com/office/drawing/2014/main" id="{6FA45E33-2B4D-45D8-A95A-9671DF6182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5633" y="5395443"/>
            <a:ext cx="1074037" cy="1082112"/>
          </a:xfrm>
          <a:prstGeom prst="rect">
            <a:avLst/>
          </a:prstGeom>
        </p:spPr>
      </p:pic>
      <p:pic>
        <p:nvPicPr>
          <p:cNvPr id="7" name="Picture 6">
            <a:extLst>
              <a:ext uri="{FF2B5EF4-FFF2-40B4-BE49-F238E27FC236}">
                <a16:creationId xmlns:a16="http://schemas.microsoft.com/office/drawing/2014/main" id="{495138A4-1215-4A80-B7FA-4405C81D3F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46126" y="392392"/>
            <a:ext cx="565451" cy="579158"/>
          </a:xfrm>
          <a:prstGeom prst="rect">
            <a:avLst/>
          </a:prstGeom>
          <a:effectLst>
            <a:glow rad="38100">
              <a:schemeClr val="tx1">
                <a:alpha val="40000"/>
              </a:schemeClr>
            </a:glow>
            <a:outerShdw blurRad="50800" dist="38100" dir="13500000" algn="br" rotWithShape="0">
              <a:prstClr val="black">
                <a:alpha val="40000"/>
              </a:prstClr>
            </a:outerShdw>
          </a:effectLst>
        </p:spPr>
      </p:pic>
      <p:sp>
        <p:nvSpPr>
          <p:cNvPr id="8" name="TextBox 7">
            <a:extLst>
              <a:ext uri="{FF2B5EF4-FFF2-40B4-BE49-F238E27FC236}">
                <a16:creationId xmlns:a16="http://schemas.microsoft.com/office/drawing/2014/main" id="{CB87DC43-C009-41EA-B52D-7222BA981E36}"/>
              </a:ext>
            </a:extLst>
          </p:cNvPr>
          <p:cNvSpPr txBox="1"/>
          <p:nvPr/>
        </p:nvSpPr>
        <p:spPr>
          <a:xfrm>
            <a:off x="304798" y="269085"/>
            <a:ext cx="4949373" cy="584775"/>
          </a:xfrm>
          <a:prstGeom prst="rect">
            <a:avLst/>
          </a:prstGeom>
          <a:noFill/>
        </p:spPr>
        <p:txBody>
          <a:bodyPr wrap="square" rtlCol="0">
            <a:spAutoFit/>
          </a:bodyPr>
          <a:lstStyle/>
          <a:p>
            <a:r>
              <a:rPr lang="en-US" sz="3200" dirty="0">
                <a:latin typeface="Algerian" panose="04020705040A02060702" pitchFamily="82" charset="0"/>
              </a:rPr>
              <a:t>Admin Login: </a:t>
            </a:r>
          </a:p>
        </p:txBody>
      </p:sp>
      <p:pic>
        <p:nvPicPr>
          <p:cNvPr id="3" name="Picture 2">
            <a:extLst>
              <a:ext uri="{FF2B5EF4-FFF2-40B4-BE49-F238E27FC236}">
                <a16:creationId xmlns:a16="http://schemas.microsoft.com/office/drawing/2014/main" id="{703FEE00-9856-4651-AF06-AD95AC3679A4}"/>
              </a:ext>
            </a:extLst>
          </p:cNvPr>
          <p:cNvPicPr>
            <a:picLocks noChangeAspect="1"/>
          </p:cNvPicPr>
          <p:nvPr/>
        </p:nvPicPr>
        <p:blipFill rotWithShape="1">
          <a:blip r:embed="rId6">
            <a:extLst>
              <a:ext uri="{28A0092B-C50C-407E-A947-70E740481C1C}">
                <a14:useLocalDpi xmlns:a14="http://schemas.microsoft.com/office/drawing/2010/main" val="0"/>
              </a:ext>
            </a:extLst>
          </a:blip>
          <a:srcRect t="10725" b="4864"/>
          <a:stretch/>
        </p:blipFill>
        <p:spPr>
          <a:xfrm>
            <a:off x="304798" y="1105455"/>
            <a:ext cx="7771641" cy="4100043"/>
          </a:xfrm>
          <a:prstGeom prst="rect">
            <a:avLst/>
          </a:prstGeom>
        </p:spPr>
      </p:pic>
    </p:spTree>
    <p:extLst>
      <p:ext uri="{BB962C8B-B14F-4D97-AF65-F5344CB8AC3E}">
        <p14:creationId xmlns:p14="http://schemas.microsoft.com/office/powerpoint/2010/main" val="1773404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BE1B6D4C-C571-4C60-ADC1-FB60F7A8CF09}"/>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3155" r="17281"/>
          <a:stretch/>
        </p:blipFill>
        <p:spPr>
          <a:xfrm>
            <a:off x="3048959" y="304800"/>
            <a:ext cx="8838241" cy="6248400"/>
          </a:xfrm>
        </p:spPr>
      </p:pic>
      <p:pic>
        <p:nvPicPr>
          <p:cNvPr id="28" name="Picture 27">
            <a:extLst>
              <a:ext uri="{FF2B5EF4-FFF2-40B4-BE49-F238E27FC236}">
                <a16:creationId xmlns:a16="http://schemas.microsoft.com/office/drawing/2014/main" id="{8F9D8459-9EE9-4FE9-918B-D2A245A3E5E8}"/>
              </a:ext>
            </a:extLst>
          </p:cNvPr>
          <p:cNvPicPr>
            <a:picLocks noChangeAspect="1"/>
          </p:cNvPicPr>
          <p:nvPr/>
        </p:nvPicPr>
        <p:blipFill rotWithShape="1">
          <a:blip r:embed="rId3">
            <a:extLst>
              <a:ext uri="{28A0092B-C50C-407E-A947-70E740481C1C}">
                <a14:useLocalDpi xmlns:a14="http://schemas.microsoft.com/office/drawing/2010/main" val="0"/>
              </a:ext>
            </a:extLst>
          </a:blip>
          <a:srcRect l="41473" t="10317" b="30311"/>
          <a:stretch/>
        </p:blipFill>
        <p:spPr>
          <a:xfrm>
            <a:off x="304800" y="304799"/>
            <a:ext cx="10499490" cy="6248401"/>
          </a:xfrm>
          <a:prstGeom prst="rect">
            <a:avLst/>
          </a:prstGeom>
        </p:spPr>
      </p:pic>
      <p:sp>
        <p:nvSpPr>
          <p:cNvPr id="30" name="Freeform: Shape 29">
            <a:extLst>
              <a:ext uri="{FF2B5EF4-FFF2-40B4-BE49-F238E27FC236}">
                <a16:creationId xmlns:a16="http://schemas.microsoft.com/office/drawing/2014/main" id="{E2D2F2D3-9974-4EDE-98A3-41CED859D471}"/>
              </a:ext>
            </a:extLst>
          </p:cNvPr>
          <p:cNvSpPr/>
          <p:nvPr/>
        </p:nvSpPr>
        <p:spPr>
          <a:xfrm rot="5400000">
            <a:off x="2943725" y="-2334127"/>
            <a:ext cx="513349" cy="5791200"/>
          </a:xfrm>
          <a:custGeom>
            <a:avLst/>
            <a:gdLst>
              <a:gd name="connsiteX0" fmla="*/ 0 w 774700"/>
              <a:gd name="connsiteY0" fmla="*/ 5791200 h 5791200"/>
              <a:gd name="connsiteX1" fmla="*/ 0 w 774700"/>
              <a:gd name="connsiteY1" fmla="*/ 433127 h 5791200"/>
              <a:gd name="connsiteX2" fmla="*/ 774700 w 774700"/>
              <a:gd name="connsiteY2" fmla="*/ 0 h 5791200"/>
              <a:gd name="connsiteX3" fmla="*/ 774700 w 774700"/>
              <a:gd name="connsiteY3" fmla="*/ 5791200 h 5791200"/>
            </a:gdLst>
            <a:ahLst/>
            <a:cxnLst>
              <a:cxn ang="0">
                <a:pos x="connsiteX0" y="connsiteY0"/>
              </a:cxn>
              <a:cxn ang="0">
                <a:pos x="connsiteX1" y="connsiteY1"/>
              </a:cxn>
              <a:cxn ang="0">
                <a:pos x="connsiteX2" y="connsiteY2"/>
              </a:cxn>
              <a:cxn ang="0">
                <a:pos x="connsiteX3" y="connsiteY3"/>
              </a:cxn>
            </a:cxnLst>
            <a:rect l="l" t="t" r="r" b="b"/>
            <a:pathLst>
              <a:path w="774700" h="5791200">
                <a:moveTo>
                  <a:pt x="0" y="5791200"/>
                </a:moveTo>
                <a:lnTo>
                  <a:pt x="0" y="433127"/>
                </a:lnTo>
                <a:lnTo>
                  <a:pt x="774700" y="0"/>
                </a:lnTo>
                <a:lnTo>
                  <a:pt x="774700" y="5791200"/>
                </a:lnTo>
                <a:close/>
              </a:path>
            </a:pathLst>
          </a:custGeom>
          <a:gradFill flip="none" rotWithShape="1">
            <a:gsLst>
              <a:gs pos="0">
                <a:srgbClr val="FF0000"/>
              </a:gs>
              <a:gs pos="17000">
                <a:srgbClr val="FF4545"/>
              </a:gs>
              <a:gs pos="61000">
                <a:srgbClr val="FFB7B7"/>
              </a:gs>
              <a:gs pos="100000">
                <a:schemeClr val="bg1">
                  <a:alpha val="2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Picture 4">
            <a:extLst>
              <a:ext uri="{FF2B5EF4-FFF2-40B4-BE49-F238E27FC236}">
                <a16:creationId xmlns:a16="http://schemas.microsoft.com/office/drawing/2014/main" id="{1161DDAD-A154-4CE4-9058-D5906752D1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5633" y="5395443"/>
            <a:ext cx="1074037" cy="1082112"/>
          </a:xfrm>
          <a:prstGeom prst="rect">
            <a:avLst/>
          </a:prstGeom>
        </p:spPr>
      </p:pic>
      <p:pic>
        <p:nvPicPr>
          <p:cNvPr id="7" name="Picture 6">
            <a:extLst>
              <a:ext uri="{FF2B5EF4-FFF2-40B4-BE49-F238E27FC236}">
                <a16:creationId xmlns:a16="http://schemas.microsoft.com/office/drawing/2014/main" id="{34500AAA-BAD0-4C19-BED3-064C074368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46126" y="392392"/>
            <a:ext cx="565451" cy="579158"/>
          </a:xfrm>
          <a:prstGeom prst="rect">
            <a:avLst/>
          </a:prstGeom>
          <a:effectLst>
            <a:glow rad="38100">
              <a:schemeClr val="tx1">
                <a:alpha val="40000"/>
              </a:schemeClr>
            </a:glow>
            <a:outerShdw blurRad="50800" dist="38100" dir="13500000" algn="br" rotWithShape="0">
              <a:prstClr val="black">
                <a:alpha val="40000"/>
              </a:prstClr>
            </a:outerShdw>
          </a:effectLst>
        </p:spPr>
      </p:pic>
      <p:sp>
        <p:nvSpPr>
          <p:cNvPr id="8" name="TextBox 7">
            <a:extLst>
              <a:ext uri="{FF2B5EF4-FFF2-40B4-BE49-F238E27FC236}">
                <a16:creationId xmlns:a16="http://schemas.microsoft.com/office/drawing/2014/main" id="{EE894B8B-9B75-4C8A-9020-8D8974A4891A}"/>
              </a:ext>
            </a:extLst>
          </p:cNvPr>
          <p:cNvSpPr txBox="1"/>
          <p:nvPr/>
        </p:nvSpPr>
        <p:spPr>
          <a:xfrm>
            <a:off x="304798" y="269085"/>
            <a:ext cx="4949373" cy="584775"/>
          </a:xfrm>
          <a:prstGeom prst="rect">
            <a:avLst/>
          </a:prstGeom>
          <a:noFill/>
        </p:spPr>
        <p:txBody>
          <a:bodyPr wrap="square" rtlCol="0">
            <a:spAutoFit/>
          </a:bodyPr>
          <a:lstStyle/>
          <a:p>
            <a:r>
              <a:rPr lang="en-US" sz="3200" dirty="0">
                <a:latin typeface="Algerian" panose="04020705040A02060702" pitchFamily="82" charset="0"/>
              </a:rPr>
              <a:t>Search Result : </a:t>
            </a:r>
          </a:p>
        </p:txBody>
      </p:sp>
      <p:pic>
        <p:nvPicPr>
          <p:cNvPr id="6" name="Picture 5">
            <a:extLst>
              <a:ext uri="{FF2B5EF4-FFF2-40B4-BE49-F238E27FC236}">
                <a16:creationId xmlns:a16="http://schemas.microsoft.com/office/drawing/2014/main" id="{ED91CD30-3E87-48A5-A96B-50C5BC5BEED3}"/>
              </a:ext>
            </a:extLst>
          </p:cNvPr>
          <p:cNvPicPr>
            <a:picLocks noChangeAspect="1"/>
          </p:cNvPicPr>
          <p:nvPr/>
        </p:nvPicPr>
        <p:blipFill rotWithShape="1">
          <a:blip r:embed="rId6">
            <a:extLst>
              <a:ext uri="{28A0092B-C50C-407E-A947-70E740481C1C}">
                <a14:useLocalDpi xmlns:a14="http://schemas.microsoft.com/office/drawing/2010/main" val="0"/>
              </a:ext>
            </a:extLst>
          </a:blip>
          <a:srcRect t="11152" b="6064"/>
          <a:stretch/>
        </p:blipFill>
        <p:spPr>
          <a:xfrm>
            <a:off x="304798" y="971550"/>
            <a:ext cx="8063324" cy="4171951"/>
          </a:xfrm>
          <a:prstGeom prst="rect">
            <a:avLst/>
          </a:prstGeom>
        </p:spPr>
      </p:pic>
    </p:spTree>
    <p:extLst>
      <p:ext uri="{BB962C8B-B14F-4D97-AF65-F5344CB8AC3E}">
        <p14:creationId xmlns:p14="http://schemas.microsoft.com/office/powerpoint/2010/main" val="547968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BE1B6D4C-C571-4C60-ADC1-FB60F7A8CF09}"/>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3155" r="28925"/>
          <a:stretch/>
        </p:blipFill>
        <p:spPr>
          <a:xfrm>
            <a:off x="4342435" y="304797"/>
            <a:ext cx="7544766" cy="6248400"/>
          </a:xfrm>
        </p:spPr>
      </p:pic>
      <p:pic>
        <p:nvPicPr>
          <p:cNvPr id="28" name="Picture 27">
            <a:extLst>
              <a:ext uri="{FF2B5EF4-FFF2-40B4-BE49-F238E27FC236}">
                <a16:creationId xmlns:a16="http://schemas.microsoft.com/office/drawing/2014/main" id="{8F9D8459-9EE9-4FE9-918B-D2A245A3E5E8}"/>
              </a:ext>
            </a:extLst>
          </p:cNvPr>
          <p:cNvPicPr>
            <a:picLocks noChangeAspect="1"/>
          </p:cNvPicPr>
          <p:nvPr/>
        </p:nvPicPr>
        <p:blipFill rotWithShape="1">
          <a:blip r:embed="rId3">
            <a:extLst>
              <a:ext uri="{28A0092B-C50C-407E-A947-70E740481C1C}">
                <a14:useLocalDpi xmlns:a14="http://schemas.microsoft.com/office/drawing/2010/main" val="0"/>
              </a:ext>
            </a:extLst>
          </a:blip>
          <a:srcRect l="41473" t="10317" b="30311"/>
          <a:stretch/>
        </p:blipFill>
        <p:spPr>
          <a:xfrm>
            <a:off x="304800" y="304799"/>
            <a:ext cx="10499490" cy="6248401"/>
          </a:xfrm>
          <a:prstGeom prst="rect">
            <a:avLst/>
          </a:prstGeom>
        </p:spPr>
      </p:pic>
      <p:sp>
        <p:nvSpPr>
          <p:cNvPr id="30" name="Freeform: Shape 29">
            <a:extLst>
              <a:ext uri="{FF2B5EF4-FFF2-40B4-BE49-F238E27FC236}">
                <a16:creationId xmlns:a16="http://schemas.microsoft.com/office/drawing/2014/main" id="{E2D2F2D3-9974-4EDE-98A3-41CED859D471}"/>
              </a:ext>
            </a:extLst>
          </p:cNvPr>
          <p:cNvSpPr/>
          <p:nvPr/>
        </p:nvSpPr>
        <p:spPr>
          <a:xfrm rot="5400000">
            <a:off x="2943725" y="-2334127"/>
            <a:ext cx="513349" cy="5791200"/>
          </a:xfrm>
          <a:custGeom>
            <a:avLst/>
            <a:gdLst>
              <a:gd name="connsiteX0" fmla="*/ 0 w 774700"/>
              <a:gd name="connsiteY0" fmla="*/ 5791200 h 5791200"/>
              <a:gd name="connsiteX1" fmla="*/ 0 w 774700"/>
              <a:gd name="connsiteY1" fmla="*/ 433127 h 5791200"/>
              <a:gd name="connsiteX2" fmla="*/ 774700 w 774700"/>
              <a:gd name="connsiteY2" fmla="*/ 0 h 5791200"/>
              <a:gd name="connsiteX3" fmla="*/ 774700 w 774700"/>
              <a:gd name="connsiteY3" fmla="*/ 5791200 h 5791200"/>
            </a:gdLst>
            <a:ahLst/>
            <a:cxnLst>
              <a:cxn ang="0">
                <a:pos x="connsiteX0" y="connsiteY0"/>
              </a:cxn>
              <a:cxn ang="0">
                <a:pos x="connsiteX1" y="connsiteY1"/>
              </a:cxn>
              <a:cxn ang="0">
                <a:pos x="connsiteX2" y="connsiteY2"/>
              </a:cxn>
              <a:cxn ang="0">
                <a:pos x="connsiteX3" y="connsiteY3"/>
              </a:cxn>
            </a:cxnLst>
            <a:rect l="l" t="t" r="r" b="b"/>
            <a:pathLst>
              <a:path w="774700" h="5791200">
                <a:moveTo>
                  <a:pt x="0" y="5791200"/>
                </a:moveTo>
                <a:lnTo>
                  <a:pt x="0" y="433127"/>
                </a:lnTo>
                <a:lnTo>
                  <a:pt x="774700" y="0"/>
                </a:lnTo>
                <a:lnTo>
                  <a:pt x="774700" y="5791200"/>
                </a:lnTo>
                <a:close/>
              </a:path>
            </a:pathLst>
          </a:custGeom>
          <a:gradFill flip="none" rotWithShape="1">
            <a:gsLst>
              <a:gs pos="0">
                <a:srgbClr val="FF0000"/>
              </a:gs>
              <a:gs pos="17000">
                <a:srgbClr val="FF4545"/>
              </a:gs>
              <a:gs pos="61000">
                <a:srgbClr val="FFB7B7"/>
              </a:gs>
              <a:gs pos="100000">
                <a:schemeClr val="bg1">
                  <a:alpha val="2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Picture 4">
            <a:extLst>
              <a:ext uri="{FF2B5EF4-FFF2-40B4-BE49-F238E27FC236}">
                <a16:creationId xmlns:a16="http://schemas.microsoft.com/office/drawing/2014/main" id="{988CDCC7-0EA6-4FD0-B20D-A127ABBE50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5633" y="5395443"/>
            <a:ext cx="1074037" cy="1082112"/>
          </a:xfrm>
          <a:prstGeom prst="rect">
            <a:avLst/>
          </a:prstGeom>
        </p:spPr>
      </p:pic>
      <p:pic>
        <p:nvPicPr>
          <p:cNvPr id="7" name="Picture 6">
            <a:extLst>
              <a:ext uri="{FF2B5EF4-FFF2-40B4-BE49-F238E27FC236}">
                <a16:creationId xmlns:a16="http://schemas.microsoft.com/office/drawing/2014/main" id="{F8C33F7A-DDFF-47B9-886E-5443CB28EB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46126" y="392392"/>
            <a:ext cx="565451" cy="579158"/>
          </a:xfrm>
          <a:prstGeom prst="rect">
            <a:avLst/>
          </a:prstGeom>
          <a:effectLst>
            <a:glow rad="38100">
              <a:schemeClr val="tx1">
                <a:alpha val="40000"/>
              </a:schemeClr>
            </a:glow>
            <a:outerShdw blurRad="50800" dist="38100" dir="13500000" algn="br" rotWithShape="0">
              <a:prstClr val="black">
                <a:alpha val="40000"/>
              </a:prstClr>
            </a:outerShdw>
          </a:effectLst>
        </p:spPr>
      </p:pic>
      <p:sp>
        <p:nvSpPr>
          <p:cNvPr id="8" name="TextBox 7">
            <a:extLst>
              <a:ext uri="{FF2B5EF4-FFF2-40B4-BE49-F238E27FC236}">
                <a16:creationId xmlns:a16="http://schemas.microsoft.com/office/drawing/2014/main" id="{781F87E9-B435-4716-98A7-B5EC0FEBFC9E}"/>
              </a:ext>
            </a:extLst>
          </p:cNvPr>
          <p:cNvSpPr txBox="1"/>
          <p:nvPr/>
        </p:nvSpPr>
        <p:spPr>
          <a:xfrm>
            <a:off x="304798" y="269085"/>
            <a:ext cx="4949373" cy="584775"/>
          </a:xfrm>
          <a:prstGeom prst="rect">
            <a:avLst/>
          </a:prstGeom>
          <a:noFill/>
        </p:spPr>
        <p:txBody>
          <a:bodyPr wrap="square" rtlCol="0">
            <a:spAutoFit/>
          </a:bodyPr>
          <a:lstStyle/>
          <a:p>
            <a:r>
              <a:rPr lang="en-US" sz="3200" dirty="0">
                <a:latin typeface="Algerian" panose="04020705040A02060702" pitchFamily="82" charset="0"/>
              </a:rPr>
              <a:t>Future Works : </a:t>
            </a:r>
          </a:p>
        </p:txBody>
      </p:sp>
      <p:sp>
        <p:nvSpPr>
          <p:cNvPr id="2" name="TextBox 1">
            <a:extLst>
              <a:ext uri="{FF2B5EF4-FFF2-40B4-BE49-F238E27FC236}">
                <a16:creationId xmlns:a16="http://schemas.microsoft.com/office/drawing/2014/main" id="{71C00DFA-85E9-40C9-860D-764D41EE8CFB}"/>
              </a:ext>
            </a:extLst>
          </p:cNvPr>
          <p:cNvSpPr txBox="1"/>
          <p:nvPr/>
        </p:nvSpPr>
        <p:spPr>
          <a:xfrm>
            <a:off x="304799" y="1175657"/>
            <a:ext cx="7410834" cy="5078313"/>
          </a:xfrm>
          <a:prstGeom prst="rect">
            <a:avLst/>
          </a:prstGeom>
          <a:noFill/>
        </p:spPr>
        <p:txBody>
          <a:bodyPr wrap="square" rtlCol="0">
            <a:spAutoFit/>
          </a:bodyPr>
          <a:lstStyle/>
          <a:p>
            <a:pPr marL="285750" indent="-285750">
              <a:buClr>
                <a:srgbClr val="A50021"/>
              </a:buClr>
              <a:buFont typeface="Wingdings" panose="05000000000000000000" pitchFamily="2" charset="2"/>
              <a:buChar char="Ø"/>
            </a:pPr>
            <a:r>
              <a:rPr lang="en-US" dirty="0"/>
              <a:t>As mentioned above , although our system had been completed but it is not perfect, we had planned to make some enhancement in the future.</a:t>
            </a:r>
          </a:p>
          <a:p>
            <a:pPr marL="285750" indent="-285750">
              <a:buClr>
                <a:srgbClr val="A50021"/>
              </a:buClr>
              <a:buFont typeface="Wingdings" panose="05000000000000000000" pitchFamily="2" charset="2"/>
              <a:buChar char="Ø"/>
            </a:pPr>
            <a:endParaRPr lang="en-US" dirty="0"/>
          </a:p>
          <a:p>
            <a:pPr marL="285750" indent="-285750">
              <a:buClr>
                <a:srgbClr val="A50021"/>
              </a:buClr>
              <a:buFont typeface="Wingdings" panose="05000000000000000000" pitchFamily="2" charset="2"/>
              <a:buChar char="Ø"/>
            </a:pPr>
            <a:r>
              <a:rPr lang="en-US" dirty="0"/>
              <a:t>We think that our system still has potential to grow. Besides, we will include more functions and introduce more widgets to the system. Like </a:t>
            </a:r>
          </a:p>
          <a:p>
            <a:pPr>
              <a:buClr>
                <a:srgbClr val="A50021"/>
              </a:buClr>
            </a:pPr>
            <a:r>
              <a:rPr lang="en-US" dirty="0"/>
              <a:t>	1. Mobile app</a:t>
            </a:r>
          </a:p>
          <a:p>
            <a:pPr>
              <a:buClr>
                <a:srgbClr val="A50021"/>
              </a:buClr>
            </a:pPr>
            <a:r>
              <a:rPr lang="en-US" dirty="0"/>
              <a:t>	2. Mobile version</a:t>
            </a:r>
          </a:p>
          <a:p>
            <a:pPr>
              <a:buClr>
                <a:srgbClr val="A50021"/>
              </a:buClr>
            </a:pPr>
            <a:r>
              <a:rPr lang="en-US" dirty="0"/>
              <a:t>	3. Time reminder.</a:t>
            </a:r>
          </a:p>
          <a:p>
            <a:pPr>
              <a:buClr>
                <a:srgbClr val="A50021"/>
              </a:buClr>
            </a:pPr>
            <a:endParaRPr lang="en-US" dirty="0"/>
          </a:p>
          <a:p>
            <a:pPr marL="285750" indent="-285750">
              <a:buClr>
                <a:srgbClr val="A50021"/>
              </a:buClr>
              <a:buFont typeface="Wingdings" panose="05000000000000000000" pitchFamily="2" charset="2"/>
              <a:buChar char="Ø"/>
            </a:pPr>
            <a:r>
              <a:rPr lang="en-US" dirty="0"/>
              <a:t>In future we will add new routes and buses ,spots according to need of passengers </a:t>
            </a:r>
          </a:p>
          <a:p>
            <a:pPr marL="285750" indent="-285750">
              <a:buClr>
                <a:srgbClr val="A50021"/>
              </a:buClr>
              <a:buFont typeface="Wingdings" panose="05000000000000000000" pitchFamily="2" charset="2"/>
              <a:buChar char="Ø"/>
            </a:pPr>
            <a:endParaRPr lang="en-US" dirty="0"/>
          </a:p>
          <a:p>
            <a:pPr marL="285750" indent="-285750">
              <a:buClr>
                <a:srgbClr val="A50021"/>
              </a:buClr>
              <a:buFont typeface="Wingdings" panose="05000000000000000000" pitchFamily="2" charset="2"/>
              <a:buChar char="Ø"/>
            </a:pPr>
            <a:r>
              <a:rPr lang="en-US" dirty="0"/>
              <a:t>We will add unique identification system to identify our system.</a:t>
            </a:r>
          </a:p>
          <a:p>
            <a:pPr marL="285750" indent="-285750">
              <a:buClr>
                <a:srgbClr val="A50021"/>
              </a:buClr>
              <a:buFont typeface="Wingdings" panose="05000000000000000000" pitchFamily="2" charset="2"/>
              <a:buChar char="Ø"/>
            </a:pPr>
            <a:endParaRPr lang="en-US" dirty="0"/>
          </a:p>
          <a:p>
            <a:pPr marL="285750" indent="-285750">
              <a:buClr>
                <a:srgbClr val="A50021"/>
              </a:buClr>
              <a:buFont typeface="Wingdings" panose="05000000000000000000" pitchFamily="2" charset="2"/>
              <a:buChar char="Ø"/>
            </a:pPr>
            <a:r>
              <a:rPr lang="en-US" dirty="0"/>
              <a:t>We also Plane to enhance the UI so that it looks more attractive and interactive.</a:t>
            </a:r>
          </a:p>
          <a:p>
            <a:pPr marL="285750" indent="-285750">
              <a:buClr>
                <a:srgbClr val="A50021"/>
              </a:buClr>
              <a:buFont typeface="Wingdings" panose="05000000000000000000" pitchFamily="2" charset="2"/>
              <a:buChar char="Ø"/>
            </a:pPr>
            <a:endParaRPr lang="en-US" dirty="0"/>
          </a:p>
          <a:p>
            <a:pPr marL="285750" indent="-285750">
              <a:buClr>
                <a:srgbClr val="A50021"/>
              </a:buClr>
              <a:buFont typeface="Wingdings" panose="05000000000000000000" pitchFamily="2" charset="2"/>
              <a:buChar char="Ø"/>
            </a:pPr>
            <a:endParaRPr lang="en-US" dirty="0"/>
          </a:p>
        </p:txBody>
      </p:sp>
    </p:spTree>
    <p:extLst>
      <p:ext uri="{BB962C8B-B14F-4D97-AF65-F5344CB8AC3E}">
        <p14:creationId xmlns:p14="http://schemas.microsoft.com/office/powerpoint/2010/main" val="963070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BE1B6D4C-C571-4C60-ADC1-FB60F7A8CF09}"/>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4971" r="7003" b="4971"/>
          <a:stretch/>
        </p:blipFill>
        <p:spPr>
          <a:xfrm>
            <a:off x="2208683" y="304800"/>
            <a:ext cx="9678518" cy="6248400"/>
          </a:xfrm>
        </p:spPr>
      </p:pic>
      <p:pic>
        <p:nvPicPr>
          <p:cNvPr id="28" name="Picture 27">
            <a:extLst>
              <a:ext uri="{FF2B5EF4-FFF2-40B4-BE49-F238E27FC236}">
                <a16:creationId xmlns:a16="http://schemas.microsoft.com/office/drawing/2014/main" id="{8F9D8459-9EE9-4FE9-918B-D2A245A3E5E8}"/>
              </a:ext>
            </a:extLst>
          </p:cNvPr>
          <p:cNvPicPr>
            <a:picLocks noChangeAspect="1"/>
          </p:cNvPicPr>
          <p:nvPr/>
        </p:nvPicPr>
        <p:blipFill rotWithShape="1">
          <a:blip r:embed="rId3">
            <a:extLst>
              <a:ext uri="{28A0092B-C50C-407E-A947-70E740481C1C}">
                <a14:useLocalDpi xmlns:a14="http://schemas.microsoft.com/office/drawing/2010/main" val="0"/>
              </a:ext>
            </a:extLst>
          </a:blip>
          <a:srcRect l="41473" t="10317" b="30311"/>
          <a:stretch/>
        </p:blipFill>
        <p:spPr>
          <a:xfrm>
            <a:off x="304800" y="304799"/>
            <a:ext cx="10499490" cy="6248401"/>
          </a:xfrm>
          <a:prstGeom prst="rect">
            <a:avLst/>
          </a:prstGeom>
        </p:spPr>
      </p:pic>
      <p:sp>
        <p:nvSpPr>
          <p:cNvPr id="30" name="Freeform: Shape 29">
            <a:extLst>
              <a:ext uri="{FF2B5EF4-FFF2-40B4-BE49-F238E27FC236}">
                <a16:creationId xmlns:a16="http://schemas.microsoft.com/office/drawing/2014/main" id="{E2D2F2D3-9974-4EDE-98A3-41CED859D471}"/>
              </a:ext>
            </a:extLst>
          </p:cNvPr>
          <p:cNvSpPr/>
          <p:nvPr/>
        </p:nvSpPr>
        <p:spPr>
          <a:xfrm rot="5400000">
            <a:off x="2943725" y="-2334127"/>
            <a:ext cx="513349" cy="5791200"/>
          </a:xfrm>
          <a:custGeom>
            <a:avLst/>
            <a:gdLst>
              <a:gd name="connsiteX0" fmla="*/ 0 w 774700"/>
              <a:gd name="connsiteY0" fmla="*/ 5791200 h 5791200"/>
              <a:gd name="connsiteX1" fmla="*/ 0 w 774700"/>
              <a:gd name="connsiteY1" fmla="*/ 433127 h 5791200"/>
              <a:gd name="connsiteX2" fmla="*/ 774700 w 774700"/>
              <a:gd name="connsiteY2" fmla="*/ 0 h 5791200"/>
              <a:gd name="connsiteX3" fmla="*/ 774700 w 774700"/>
              <a:gd name="connsiteY3" fmla="*/ 5791200 h 5791200"/>
            </a:gdLst>
            <a:ahLst/>
            <a:cxnLst>
              <a:cxn ang="0">
                <a:pos x="connsiteX0" y="connsiteY0"/>
              </a:cxn>
              <a:cxn ang="0">
                <a:pos x="connsiteX1" y="connsiteY1"/>
              </a:cxn>
              <a:cxn ang="0">
                <a:pos x="connsiteX2" y="connsiteY2"/>
              </a:cxn>
              <a:cxn ang="0">
                <a:pos x="connsiteX3" y="connsiteY3"/>
              </a:cxn>
            </a:cxnLst>
            <a:rect l="l" t="t" r="r" b="b"/>
            <a:pathLst>
              <a:path w="774700" h="5791200">
                <a:moveTo>
                  <a:pt x="0" y="5791200"/>
                </a:moveTo>
                <a:lnTo>
                  <a:pt x="0" y="433127"/>
                </a:lnTo>
                <a:lnTo>
                  <a:pt x="774700" y="0"/>
                </a:lnTo>
                <a:lnTo>
                  <a:pt x="774700" y="5791200"/>
                </a:lnTo>
                <a:close/>
              </a:path>
            </a:pathLst>
          </a:custGeom>
          <a:gradFill flip="none" rotWithShape="1">
            <a:gsLst>
              <a:gs pos="0">
                <a:srgbClr val="FF0000"/>
              </a:gs>
              <a:gs pos="17000">
                <a:srgbClr val="FF4545"/>
              </a:gs>
              <a:gs pos="61000">
                <a:srgbClr val="FFB7B7"/>
              </a:gs>
              <a:gs pos="100000">
                <a:schemeClr val="bg1">
                  <a:alpha val="2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Picture 4">
            <a:extLst>
              <a:ext uri="{FF2B5EF4-FFF2-40B4-BE49-F238E27FC236}">
                <a16:creationId xmlns:a16="http://schemas.microsoft.com/office/drawing/2014/main" id="{D5771C17-2813-4E3D-9849-576F954F12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5633" y="5395443"/>
            <a:ext cx="1074037" cy="1082112"/>
          </a:xfrm>
          <a:prstGeom prst="rect">
            <a:avLst/>
          </a:prstGeom>
        </p:spPr>
      </p:pic>
      <p:pic>
        <p:nvPicPr>
          <p:cNvPr id="7" name="Picture 6">
            <a:extLst>
              <a:ext uri="{FF2B5EF4-FFF2-40B4-BE49-F238E27FC236}">
                <a16:creationId xmlns:a16="http://schemas.microsoft.com/office/drawing/2014/main" id="{EA9EE77C-6284-4BAD-8C7A-DE5136A1C4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46126" y="392392"/>
            <a:ext cx="565451" cy="579158"/>
          </a:xfrm>
          <a:prstGeom prst="rect">
            <a:avLst/>
          </a:prstGeom>
          <a:effectLst>
            <a:glow rad="38100">
              <a:schemeClr val="tx1">
                <a:alpha val="40000"/>
              </a:schemeClr>
            </a:glow>
            <a:outerShdw blurRad="50800" dist="38100" dir="13500000" algn="br" rotWithShape="0">
              <a:prstClr val="black">
                <a:alpha val="40000"/>
              </a:prstClr>
            </a:outerShdw>
          </a:effectLst>
        </p:spPr>
      </p:pic>
      <p:sp>
        <p:nvSpPr>
          <p:cNvPr id="8" name="TextBox 7">
            <a:extLst>
              <a:ext uri="{FF2B5EF4-FFF2-40B4-BE49-F238E27FC236}">
                <a16:creationId xmlns:a16="http://schemas.microsoft.com/office/drawing/2014/main" id="{4B4C6EAD-EECB-4559-BFC1-5E52F0B8B31B}"/>
              </a:ext>
            </a:extLst>
          </p:cNvPr>
          <p:cNvSpPr txBox="1"/>
          <p:nvPr/>
        </p:nvSpPr>
        <p:spPr>
          <a:xfrm>
            <a:off x="304798" y="269085"/>
            <a:ext cx="4949373" cy="584775"/>
          </a:xfrm>
          <a:prstGeom prst="rect">
            <a:avLst/>
          </a:prstGeom>
          <a:noFill/>
        </p:spPr>
        <p:txBody>
          <a:bodyPr wrap="square" rtlCol="0">
            <a:spAutoFit/>
          </a:bodyPr>
          <a:lstStyle/>
          <a:p>
            <a:r>
              <a:rPr lang="en-US" sz="3200" dirty="0">
                <a:latin typeface="Algerian" panose="04020705040A02060702" pitchFamily="82" charset="0"/>
              </a:rPr>
              <a:t>Conclusion : </a:t>
            </a:r>
          </a:p>
        </p:txBody>
      </p:sp>
      <p:sp>
        <p:nvSpPr>
          <p:cNvPr id="2" name="TextBox 1">
            <a:extLst>
              <a:ext uri="{FF2B5EF4-FFF2-40B4-BE49-F238E27FC236}">
                <a16:creationId xmlns:a16="http://schemas.microsoft.com/office/drawing/2014/main" id="{37AB47D3-1828-421B-9912-520D70E20B91}"/>
              </a:ext>
            </a:extLst>
          </p:cNvPr>
          <p:cNvSpPr txBox="1"/>
          <p:nvPr/>
        </p:nvSpPr>
        <p:spPr>
          <a:xfrm>
            <a:off x="304799" y="1103086"/>
            <a:ext cx="7866744" cy="2308324"/>
          </a:xfrm>
          <a:prstGeom prst="rect">
            <a:avLst/>
          </a:prstGeom>
          <a:noFill/>
        </p:spPr>
        <p:txBody>
          <a:bodyPr wrap="square" rtlCol="0">
            <a:spAutoFit/>
          </a:bodyPr>
          <a:lstStyle/>
          <a:p>
            <a:pPr marL="285750" indent="-285750">
              <a:buClr>
                <a:srgbClr val="A50021"/>
              </a:buClr>
              <a:buFont typeface="Wingdings" panose="05000000000000000000" pitchFamily="2" charset="2"/>
              <a:buChar char="Ø"/>
            </a:pPr>
            <a:r>
              <a:rPr lang="en-US" dirty="0"/>
              <a:t>Easy Journey is an online bus ticketing system which provides online reservation of bus.</a:t>
            </a:r>
          </a:p>
          <a:p>
            <a:pPr marL="285750" indent="-285750">
              <a:buClr>
                <a:srgbClr val="A50021"/>
              </a:buClr>
              <a:buFont typeface="Wingdings" panose="05000000000000000000" pitchFamily="2" charset="2"/>
              <a:buChar char="Ø"/>
            </a:pPr>
            <a:endParaRPr lang="en-US" dirty="0"/>
          </a:p>
          <a:p>
            <a:pPr marL="285750" indent="-285750">
              <a:buClr>
                <a:srgbClr val="A50021"/>
              </a:buClr>
              <a:buFont typeface="Wingdings" panose="05000000000000000000" pitchFamily="2" charset="2"/>
              <a:buChar char="Ø"/>
            </a:pPr>
            <a:r>
              <a:rPr lang="en-US" dirty="0"/>
              <a:t>This system is user friendly and accurate.</a:t>
            </a:r>
          </a:p>
          <a:p>
            <a:pPr marL="285750" indent="-285750">
              <a:buClr>
                <a:srgbClr val="A50021"/>
              </a:buClr>
              <a:buFont typeface="Wingdings" panose="05000000000000000000" pitchFamily="2" charset="2"/>
              <a:buChar char="Ø"/>
            </a:pPr>
            <a:endParaRPr lang="en-US" dirty="0"/>
          </a:p>
          <a:p>
            <a:pPr marL="285750" indent="-285750">
              <a:buClr>
                <a:srgbClr val="A50021"/>
              </a:buClr>
              <a:buFont typeface="Wingdings" panose="05000000000000000000" pitchFamily="2" charset="2"/>
              <a:buChar char="Ø"/>
            </a:pPr>
            <a:r>
              <a:rPr lang="en-US" dirty="0"/>
              <a:t>This system is available 24hours and efficient in reservation.</a:t>
            </a:r>
          </a:p>
          <a:p>
            <a:pPr marL="285750" indent="-285750">
              <a:buClr>
                <a:srgbClr val="A50021"/>
              </a:buClr>
              <a:buFont typeface="Wingdings" panose="05000000000000000000" pitchFamily="2" charset="2"/>
              <a:buChar char="Ø"/>
            </a:pPr>
            <a:endParaRPr lang="en-US" dirty="0"/>
          </a:p>
          <a:p>
            <a:pPr marL="285750" indent="-285750">
              <a:buClr>
                <a:srgbClr val="A50021"/>
              </a:buClr>
              <a:buFont typeface="Wingdings" panose="05000000000000000000" pitchFamily="2" charset="2"/>
              <a:buChar char="Ø"/>
            </a:pPr>
            <a:r>
              <a:rPr lang="en-US" dirty="0"/>
              <a:t>It has no hidden costs in fares.</a:t>
            </a:r>
          </a:p>
        </p:txBody>
      </p:sp>
    </p:spTree>
    <p:extLst>
      <p:ext uri="{BB962C8B-B14F-4D97-AF65-F5344CB8AC3E}">
        <p14:creationId xmlns:p14="http://schemas.microsoft.com/office/powerpoint/2010/main" val="4030097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BE1B6D4C-C571-4C60-ADC1-FB60F7A8CF09}"/>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4971" r="48217" b="4971"/>
          <a:stretch/>
        </p:blipFill>
        <p:spPr>
          <a:xfrm>
            <a:off x="6495096" y="307185"/>
            <a:ext cx="5389245" cy="6248400"/>
          </a:xfrm>
        </p:spPr>
      </p:pic>
      <p:pic>
        <p:nvPicPr>
          <p:cNvPr id="28" name="Picture 27">
            <a:extLst>
              <a:ext uri="{FF2B5EF4-FFF2-40B4-BE49-F238E27FC236}">
                <a16:creationId xmlns:a16="http://schemas.microsoft.com/office/drawing/2014/main" id="{8F9D8459-9EE9-4FE9-918B-D2A245A3E5E8}"/>
              </a:ext>
            </a:extLst>
          </p:cNvPr>
          <p:cNvPicPr>
            <a:picLocks noChangeAspect="1"/>
          </p:cNvPicPr>
          <p:nvPr/>
        </p:nvPicPr>
        <p:blipFill rotWithShape="1">
          <a:blip r:embed="rId3">
            <a:extLst>
              <a:ext uri="{28A0092B-C50C-407E-A947-70E740481C1C}">
                <a14:useLocalDpi xmlns:a14="http://schemas.microsoft.com/office/drawing/2010/main" val="0"/>
              </a:ext>
            </a:extLst>
          </a:blip>
          <a:srcRect l="41473" t="10317" b="30311"/>
          <a:stretch/>
        </p:blipFill>
        <p:spPr>
          <a:xfrm>
            <a:off x="304800" y="304799"/>
            <a:ext cx="10499490" cy="6248401"/>
          </a:xfrm>
          <a:prstGeom prst="rect">
            <a:avLst/>
          </a:prstGeom>
        </p:spPr>
      </p:pic>
      <p:sp>
        <p:nvSpPr>
          <p:cNvPr id="30" name="Freeform: Shape 29">
            <a:extLst>
              <a:ext uri="{FF2B5EF4-FFF2-40B4-BE49-F238E27FC236}">
                <a16:creationId xmlns:a16="http://schemas.microsoft.com/office/drawing/2014/main" id="{E2D2F2D3-9974-4EDE-98A3-41CED859D471}"/>
              </a:ext>
            </a:extLst>
          </p:cNvPr>
          <p:cNvSpPr/>
          <p:nvPr/>
        </p:nvSpPr>
        <p:spPr>
          <a:xfrm rot="5400000">
            <a:off x="2943725" y="-2334127"/>
            <a:ext cx="513349" cy="5791200"/>
          </a:xfrm>
          <a:custGeom>
            <a:avLst/>
            <a:gdLst>
              <a:gd name="connsiteX0" fmla="*/ 0 w 774700"/>
              <a:gd name="connsiteY0" fmla="*/ 5791200 h 5791200"/>
              <a:gd name="connsiteX1" fmla="*/ 0 w 774700"/>
              <a:gd name="connsiteY1" fmla="*/ 433127 h 5791200"/>
              <a:gd name="connsiteX2" fmla="*/ 774700 w 774700"/>
              <a:gd name="connsiteY2" fmla="*/ 0 h 5791200"/>
              <a:gd name="connsiteX3" fmla="*/ 774700 w 774700"/>
              <a:gd name="connsiteY3" fmla="*/ 5791200 h 5791200"/>
            </a:gdLst>
            <a:ahLst/>
            <a:cxnLst>
              <a:cxn ang="0">
                <a:pos x="connsiteX0" y="connsiteY0"/>
              </a:cxn>
              <a:cxn ang="0">
                <a:pos x="connsiteX1" y="connsiteY1"/>
              </a:cxn>
              <a:cxn ang="0">
                <a:pos x="connsiteX2" y="connsiteY2"/>
              </a:cxn>
              <a:cxn ang="0">
                <a:pos x="connsiteX3" y="connsiteY3"/>
              </a:cxn>
            </a:cxnLst>
            <a:rect l="l" t="t" r="r" b="b"/>
            <a:pathLst>
              <a:path w="774700" h="5791200">
                <a:moveTo>
                  <a:pt x="0" y="5791200"/>
                </a:moveTo>
                <a:lnTo>
                  <a:pt x="0" y="433127"/>
                </a:lnTo>
                <a:lnTo>
                  <a:pt x="774700" y="0"/>
                </a:lnTo>
                <a:lnTo>
                  <a:pt x="774700" y="5791200"/>
                </a:lnTo>
                <a:close/>
              </a:path>
            </a:pathLst>
          </a:custGeom>
          <a:gradFill flip="none" rotWithShape="1">
            <a:gsLst>
              <a:gs pos="0">
                <a:srgbClr val="FF0000"/>
              </a:gs>
              <a:gs pos="17000">
                <a:srgbClr val="FF4545"/>
              </a:gs>
              <a:gs pos="61000">
                <a:srgbClr val="FFB7B7"/>
              </a:gs>
              <a:gs pos="100000">
                <a:schemeClr val="bg1">
                  <a:alpha val="2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Picture 4">
            <a:extLst>
              <a:ext uri="{FF2B5EF4-FFF2-40B4-BE49-F238E27FC236}">
                <a16:creationId xmlns:a16="http://schemas.microsoft.com/office/drawing/2014/main" id="{D5771C17-2813-4E3D-9849-576F954F12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5633" y="5395443"/>
            <a:ext cx="1074037" cy="1082112"/>
          </a:xfrm>
          <a:prstGeom prst="rect">
            <a:avLst/>
          </a:prstGeom>
        </p:spPr>
      </p:pic>
      <p:pic>
        <p:nvPicPr>
          <p:cNvPr id="7" name="Picture 6">
            <a:extLst>
              <a:ext uri="{FF2B5EF4-FFF2-40B4-BE49-F238E27FC236}">
                <a16:creationId xmlns:a16="http://schemas.microsoft.com/office/drawing/2014/main" id="{EA9EE77C-6284-4BAD-8C7A-DE5136A1C4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46126" y="392392"/>
            <a:ext cx="565451" cy="579158"/>
          </a:xfrm>
          <a:prstGeom prst="rect">
            <a:avLst/>
          </a:prstGeom>
          <a:effectLst>
            <a:glow rad="38100">
              <a:schemeClr val="tx1">
                <a:alpha val="40000"/>
              </a:schemeClr>
            </a:glow>
            <a:outerShdw blurRad="50800" dist="38100" dir="13500000" algn="br" rotWithShape="0">
              <a:prstClr val="black">
                <a:alpha val="40000"/>
              </a:prstClr>
            </a:outerShdw>
          </a:effectLst>
        </p:spPr>
      </p:pic>
      <p:sp>
        <p:nvSpPr>
          <p:cNvPr id="8" name="TextBox 7">
            <a:extLst>
              <a:ext uri="{FF2B5EF4-FFF2-40B4-BE49-F238E27FC236}">
                <a16:creationId xmlns:a16="http://schemas.microsoft.com/office/drawing/2014/main" id="{C70F703B-ABEA-47D7-9147-0280FA206E3B}"/>
              </a:ext>
            </a:extLst>
          </p:cNvPr>
          <p:cNvSpPr txBox="1"/>
          <p:nvPr/>
        </p:nvSpPr>
        <p:spPr>
          <a:xfrm>
            <a:off x="304798" y="269085"/>
            <a:ext cx="4949373" cy="584775"/>
          </a:xfrm>
          <a:prstGeom prst="rect">
            <a:avLst/>
          </a:prstGeom>
          <a:noFill/>
        </p:spPr>
        <p:txBody>
          <a:bodyPr wrap="square" rtlCol="0">
            <a:spAutoFit/>
          </a:bodyPr>
          <a:lstStyle/>
          <a:p>
            <a:r>
              <a:rPr lang="en-US" sz="3200" dirty="0">
                <a:latin typeface="Algerian" panose="04020705040A02060702" pitchFamily="82" charset="0"/>
              </a:rPr>
              <a:t>Bibliography : </a:t>
            </a:r>
          </a:p>
        </p:txBody>
      </p:sp>
      <p:sp>
        <p:nvSpPr>
          <p:cNvPr id="3" name="TextBox 2">
            <a:extLst>
              <a:ext uri="{FF2B5EF4-FFF2-40B4-BE49-F238E27FC236}">
                <a16:creationId xmlns:a16="http://schemas.microsoft.com/office/drawing/2014/main" id="{6BC2E4F2-69C7-4BAC-A980-186D0C9CE93E}"/>
              </a:ext>
            </a:extLst>
          </p:cNvPr>
          <p:cNvSpPr txBox="1"/>
          <p:nvPr/>
        </p:nvSpPr>
        <p:spPr>
          <a:xfrm>
            <a:off x="5640705" y="2971800"/>
            <a:ext cx="914400" cy="914400"/>
          </a:xfrm>
          <a:prstGeom prst="rect">
            <a:avLst/>
          </a:prstGeom>
          <a:noFill/>
        </p:spPr>
        <p:txBody>
          <a:bodyPr wrap="square" rtlCol="0">
            <a:spAutoFit/>
          </a:bodyPr>
          <a:lstStyle/>
          <a:p>
            <a:endParaRPr lang="en-US" dirty="0"/>
          </a:p>
        </p:txBody>
      </p:sp>
      <p:sp>
        <p:nvSpPr>
          <p:cNvPr id="4" name="TextBox 3">
            <a:extLst>
              <a:ext uri="{FF2B5EF4-FFF2-40B4-BE49-F238E27FC236}">
                <a16:creationId xmlns:a16="http://schemas.microsoft.com/office/drawing/2014/main" id="{13455A70-564F-4B13-943C-1B8CB9F4AFF6}"/>
              </a:ext>
            </a:extLst>
          </p:cNvPr>
          <p:cNvSpPr txBox="1"/>
          <p:nvPr/>
        </p:nvSpPr>
        <p:spPr>
          <a:xfrm flipH="1">
            <a:off x="304797" y="889573"/>
            <a:ext cx="8884922" cy="2585323"/>
          </a:xfrm>
          <a:prstGeom prst="rect">
            <a:avLst/>
          </a:prstGeom>
          <a:noFill/>
        </p:spPr>
        <p:txBody>
          <a:bodyPr wrap="square" rtlCol="0">
            <a:spAutoFit/>
          </a:bodyPr>
          <a:lstStyle/>
          <a:p>
            <a:pPr marL="285750" indent="-285750">
              <a:buClr>
                <a:srgbClr val="A50021"/>
              </a:buClr>
              <a:buFont typeface="Wingdings" panose="05000000000000000000" pitchFamily="2" charset="2"/>
              <a:buChar char="Ø"/>
            </a:pPr>
            <a:r>
              <a:rPr lang="en-US" dirty="0"/>
              <a:t>Websites :</a:t>
            </a:r>
          </a:p>
          <a:p>
            <a:pPr marL="742950" lvl="1" indent="-285750">
              <a:buClr>
                <a:srgbClr val="A50021"/>
              </a:buClr>
              <a:buFont typeface="Wingdings" panose="05000000000000000000" pitchFamily="2" charset="2"/>
              <a:buChar char="Ø"/>
            </a:pPr>
            <a:r>
              <a:rPr lang="en-US" dirty="0">
                <a:hlinkClick r:id="rId6"/>
              </a:rPr>
              <a:t>https://scholar.google.com/</a:t>
            </a:r>
            <a:endParaRPr lang="en-US" dirty="0"/>
          </a:p>
          <a:p>
            <a:pPr marL="742950" lvl="1" indent="-285750">
              <a:buClr>
                <a:srgbClr val="A50021"/>
              </a:buClr>
              <a:buFont typeface="Wingdings" panose="05000000000000000000" pitchFamily="2" charset="2"/>
              <a:buChar char="Ø"/>
            </a:pPr>
            <a:r>
              <a:rPr lang="en-US" dirty="0">
                <a:hlinkClick r:id="rId7"/>
              </a:rPr>
              <a:t>https://www.redbus.in/</a:t>
            </a:r>
            <a:endParaRPr lang="en-US" dirty="0"/>
          </a:p>
          <a:p>
            <a:pPr marL="742950" lvl="1" indent="-285750">
              <a:buClr>
                <a:srgbClr val="A50021"/>
              </a:buClr>
              <a:buFont typeface="Wingdings" panose="05000000000000000000" pitchFamily="2" charset="2"/>
              <a:buChar char="Ø"/>
            </a:pPr>
            <a:r>
              <a:rPr lang="en-US" dirty="0">
                <a:hlinkClick r:id="rId8"/>
              </a:rPr>
              <a:t>https://wbtc.co.in/</a:t>
            </a:r>
            <a:endParaRPr lang="en-US" dirty="0"/>
          </a:p>
          <a:p>
            <a:pPr marL="742950" lvl="1" indent="-285750">
              <a:buClr>
                <a:srgbClr val="A50021"/>
              </a:buClr>
              <a:buFont typeface="Wingdings" panose="05000000000000000000" pitchFamily="2" charset="2"/>
              <a:buChar char="Ø"/>
            </a:pPr>
            <a:r>
              <a:rPr lang="en-US" dirty="0">
                <a:hlinkClick r:id="rId9"/>
              </a:rPr>
              <a:t>https://www.wikipedia.org/</a:t>
            </a:r>
            <a:endParaRPr lang="en-US" dirty="0"/>
          </a:p>
          <a:p>
            <a:pPr marL="742950" lvl="1" indent="-285750">
              <a:buClr>
                <a:srgbClr val="A50021"/>
              </a:buClr>
              <a:buFont typeface="Wingdings" panose="05000000000000000000" pitchFamily="2" charset="2"/>
              <a:buChar char="Ø"/>
            </a:pPr>
            <a:r>
              <a:rPr lang="en-US" dirty="0">
                <a:hlinkClick r:id="rId10"/>
              </a:rPr>
              <a:t>https://www.tutorialspoint.com/php/index.htm</a:t>
            </a:r>
            <a:endParaRPr lang="en-US" dirty="0"/>
          </a:p>
          <a:p>
            <a:pPr marL="742950" lvl="1" indent="-285750">
              <a:buClr>
                <a:srgbClr val="A50021"/>
              </a:buClr>
              <a:buFont typeface="Wingdings" panose="05000000000000000000" pitchFamily="2" charset="2"/>
              <a:buChar char="Ø"/>
            </a:pPr>
            <a:r>
              <a:rPr lang="en-US" dirty="0">
                <a:hlinkClick r:id="rId11"/>
              </a:rPr>
              <a:t>https://www.w3schools.com/java/</a:t>
            </a:r>
            <a:endParaRPr lang="en-US" dirty="0"/>
          </a:p>
          <a:p>
            <a:pPr marL="742950" lvl="1" indent="-285750">
              <a:buClr>
                <a:srgbClr val="A50021"/>
              </a:buClr>
              <a:buFont typeface="Wingdings" panose="05000000000000000000" pitchFamily="2" charset="2"/>
              <a:buChar char="Ø"/>
            </a:pPr>
            <a:endParaRPr lang="en-US" dirty="0"/>
          </a:p>
          <a:p>
            <a:pPr marL="742950" lvl="1" indent="-285750">
              <a:buClr>
                <a:srgbClr val="A50021"/>
              </a:buClr>
              <a:buFont typeface="Wingdings" panose="05000000000000000000" pitchFamily="2" charset="2"/>
              <a:buChar char="Ø"/>
            </a:pPr>
            <a:endParaRPr lang="en-US" dirty="0"/>
          </a:p>
        </p:txBody>
      </p:sp>
    </p:spTree>
    <p:extLst>
      <p:ext uri="{BB962C8B-B14F-4D97-AF65-F5344CB8AC3E}">
        <p14:creationId xmlns:p14="http://schemas.microsoft.com/office/powerpoint/2010/main" val="784804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FFBC29A-27AB-48BC-AD21-E39227EB33E3}"/>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2EBB1641-49FE-4190-95B2-6228A9E8267A}"/>
              </a:ext>
            </a:extLst>
          </p:cNvPr>
          <p:cNvSpPr txBox="1"/>
          <p:nvPr/>
        </p:nvSpPr>
        <p:spPr>
          <a:xfrm>
            <a:off x="2777814" y="2574488"/>
            <a:ext cx="7581900" cy="2585323"/>
          </a:xfrm>
          <a:prstGeom prst="rect">
            <a:avLst/>
          </a:prstGeom>
          <a:noFill/>
        </p:spPr>
        <p:txBody>
          <a:bodyPr wrap="square" rtlCol="0">
            <a:spAutoFit/>
          </a:bodyPr>
          <a:lstStyle/>
          <a:p>
            <a:pPr algn="ctr"/>
            <a:r>
              <a:rPr lang="en-US" sz="5400"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Colonna MT" panose="04020805060202030203" pitchFamily="82" charset="0"/>
              </a:rPr>
              <a:t>Thank You  </a:t>
            </a:r>
          </a:p>
          <a:p>
            <a:pPr algn="ctr"/>
            <a:r>
              <a:rPr lang="en-US" sz="5400" dirty="0">
                <a:solidFill>
                  <a:srgbClr val="FF0000"/>
                </a:solidFill>
                <a:effectLst>
                  <a:glow rad="228600">
                    <a:schemeClr val="accent6">
                      <a:satMod val="175000"/>
                      <a:alpha val="40000"/>
                    </a:schemeClr>
                  </a:glow>
                  <a:outerShdw blurRad="50800" dist="38100" dir="10800000" algn="r" rotWithShape="0">
                    <a:prstClr val="black">
                      <a:alpha val="40000"/>
                    </a:prstClr>
                  </a:outerShdw>
                </a:effectLst>
                <a:latin typeface="Colonna MT" panose="04020805060202030203" pitchFamily="82" charset="0"/>
              </a:rPr>
              <a:t>Team </a:t>
            </a:r>
          </a:p>
          <a:p>
            <a:pPr algn="ctr"/>
            <a:r>
              <a:rPr lang="en-US" sz="5400" dirty="0">
                <a:solidFill>
                  <a:schemeClr val="bg1"/>
                </a:solidFill>
                <a:effectLst>
                  <a:glow rad="228600">
                    <a:schemeClr val="accent2">
                      <a:satMod val="175000"/>
                      <a:alpha val="40000"/>
                    </a:schemeClr>
                  </a:glow>
                  <a:outerShdw blurRad="50800" dist="38100" dir="10800000" algn="r" rotWithShape="0">
                    <a:prstClr val="black">
                      <a:alpha val="40000"/>
                    </a:prstClr>
                  </a:outerShdw>
                </a:effectLst>
                <a:latin typeface="Colonna MT" panose="04020805060202030203" pitchFamily="82" charset="0"/>
              </a:rPr>
              <a:t>Easy Journey</a:t>
            </a:r>
          </a:p>
        </p:txBody>
      </p:sp>
      <p:pic>
        <p:nvPicPr>
          <p:cNvPr id="25" name="Picture 24">
            <a:extLst>
              <a:ext uri="{FF2B5EF4-FFF2-40B4-BE49-F238E27FC236}">
                <a16:creationId xmlns:a16="http://schemas.microsoft.com/office/drawing/2014/main" id="{A630475C-3F92-489D-8348-E84601D20D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5158" y="339553"/>
            <a:ext cx="1881238" cy="1895382"/>
          </a:xfrm>
          <a:prstGeom prst="rect">
            <a:avLst/>
          </a:prstGeom>
        </p:spPr>
      </p:pic>
      <p:sp useBgFill="1">
        <p:nvSpPr>
          <p:cNvPr id="16" name="Freeform: Shape 15">
            <a:extLst>
              <a:ext uri="{FF2B5EF4-FFF2-40B4-BE49-F238E27FC236}">
                <a16:creationId xmlns:a16="http://schemas.microsoft.com/office/drawing/2014/main" id="{23E26BC8-FBB1-4E17-99DF-931373A6270E}"/>
              </a:ext>
            </a:extLst>
          </p:cNvPr>
          <p:cNvSpPr/>
          <p:nvPr/>
        </p:nvSpPr>
        <p:spPr>
          <a:xfrm>
            <a:off x="0" y="0"/>
            <a:ext cx="6754946" cy="6858000"/>
          </a:xfrm>
          <a:custGeom>
            <a:avLst/>
            <a:gdLst>
              <a:gd name="connsiteX0" fmla="*/ 0 w 6754946"/>
              <a:gd name="connsiteY0" fmla="*/ 0 h 6858000"/>
              <a:gd name="connsiteX1" fmla="*/ 6754946 w 6754946"/>
              <a:gd name="connsiteY1" fmla="*/ 0 h 6858000"/>
              <a:gd name="connsiteX2" fmla="*/ 4264229 w 6754946"/>
              <a:gd name="connsiteY2" fmla="*/ 6858000 h 6858000"/>
              <a:gd name="connsiteX3" fmla="*/ 0 w 675494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754946" h="6858000">
                <a:moveTo>
                  <a:pt x="0" y="0"/>
                </a:moveTo>
                <a:lnTo>
                  <a:pt x="6754946" y="0"/>
                </a:lnTo>
                <a:lnTo>
                  <a:pt x="4264229" y="6858000"/>
                </a:lnTo>
                <a:lnTo>
                  <a:pt x="0" y="6858000"/>
                </a:lnTo>
                <a:close/>
              </a:path>
            </a:pathLst>
          </a:custGeom>
          <a:ln>
            <a:noFill/>
          </a:ln>
          <a:effectLst>
            <a:outerShdw blurRad="254000" dist="38100" algn="l" rotWithShape="0">
              <a:prstClr val="black">
                <a:alpha val="91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6" name="Picture 25">
            <a:extLst>
              <a:ext uri="{FF2B5EF4-FFF2-40B4-BE49-F238E27FC236}">
                <a16:creationId xmlns:a16="http://schemas.microsoft.com/office/drawing/2014/main" id="{04BE58B7-A932-4149-AF27-384F2BE7B2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980" y="468812"/>
            <a:ext cx="1598124" cy="1636864"/>
          </a:xfrm>
          <a:prstGeom prst="rect">
            <a:avLst/>
          </a:prstGeom>
          <a:effectLst>
            <a:glow rad="38100">
              <a:schemeClr val="tx1">
                <a:alpha val="40000"/>
              </a:schemeClr>
            </a:glow>
            <a:outerShdw blurRad="50800" dist="38100" dir="13500000" algn="br" rotWithShape="0">
              <a:prstClr val="black">
                <a:alpha val="40000"/>
              </a:prstClr>
            </a:outerShdw>
          </a:effectLst>
        </p:spPr>
      </p:pic>
      <p:sp useBgFill="1">
        <p:nvSpPr>
          <p:cNvPr id="18" name="Freeform: Shape 17">
            <a:extLst>
              <a:ext uri="{FF2B5EF4-FFF2-40B4-BE49-F238E27FC236}">
                <a16:creationId xmlns:a16="http://schemas.microsoft.com/office/drawing/2014/main" id="{FC0CD1D8-3FB8-4BF7-ADE2-20238D6DA009}"/>
              </a:ext>
            </a:extLst>
          </p:cNvPr>
          <p:cNvSpPr/>
          <p:nvPr/>
        </p:nvSpPr>
        <p:spPr>
          <a:xfrm>
            <a:off x="0" y="0"/>
            <a:ext cx="5555628" cy="6858000"/>
          </a:xfrm>
          <a:custGeom>
            <a:avLst/>
            <a:gdLst>
              <a:gd name="connsiteX0" fmla="*/ 0 w 5555628"/>
              <a:gd name="connsiteY0" fmla="*/ 0 h 6858000"/>
              <a:gd name="connsiteX1" fmla="*/ 5555628 w 5555628"/>
              <a:gd name="connsiteY1" fmla="*/ 0 h 6858000"/>
              <a:gd name="connsiteX2" fmla="*/ 3660978 w 5555628"/>
              <a:gd name="connsiteY2" fmla="*/ 6858000 h 6858000"/>
              <a:gd name="connsiteX3" fmla="*/ 0 w 555562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555628" h="6858000">
                <a:moveTo>
                  <a:pt x="0" y="0"/>
                </a:moveTo>
                <a:lnTo>
                  <a:pt x="5555628" y="0"/>
                </a:lnTo>
                <a:lnTo>
                  <a:pt x="3660978" y="6858000"/>
                </a:lnTo>
                <a:lnTo>
                  <a:pt x="0" y="6858000"/>
                </a:lnTo>
                <a:close/>
              </a:path>
            </a:pathLst>
          </a:custGeom>
          <a:ln>
            <a:noFill/>
          </a:ln>
          <a:effectLst>
            <a:outerShdw blurRad="254000" dist="38100" algn="l" rotWithShape="0">
              <a:prstClr val="black">
                <a:alpha val="91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0" name="Freeform: Shape 19">
            <a:extLst>
              <a:ext uri="{FF2B5EF4-FFF2-40B4-BE49-F238E27FC236}">
                <a16:creationId xmlns:a16="http://schemas.microsoft.com/office/drawing/2014/main" id="{20C44914-D97A-42B1-AA54-B393F5EC45B2}"/>
              </a:ext>
            </a:extLst>
          </p:cNvPr>
          <p:cNvSpPr/>
          <p:nvPr/>
        </p:nvSpPr>
        <p:spPr>
          <a:xfrm>
            <a:off x="5582632" y="0"/>
            <a:ext cx="6609368" cy="6858000"/>
          </a:xfrm>
          <a:custGeom>
            <a:avLst/>
            <a:gdLst>
              <a:gd name="connsiteX0" fmla="*/ 2490717 w 6609368"/>
              <a:gd name="connsiteY0" fmla="*/ 0 h 6858000"/>
              <a:gd name="connsiteX1" fmla="*/ 6609368 w 6609368"/>
              <a:gd name="connsiteY1" fmla="*/ 0 h 6858000"/>
              <a:gd name="connsiteX2" fmla="*/ 6609368 w 6609368"/>
              <a:gd name="connsiteY2" fmla="*/ 6858000 h 6858000"/>
              <a:gd name="connsiteX3" fmla="*/ 0 w 660936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09368" h="6858000">
                <a:moveTo>
                  <a:pt x="2490717" y="0"/>
                </a:moveTo>
                <a:lnTo>
                  <a:pt x="6609368" y="0"/>
                </a:lnTo>
                <a:lnTo>
                  <a:pt x="6609368" y="6858000"/>
                </a:lnTo>
                <a:lnTo>
                  <a:pt x="0" y="6858000"/>
                </a:lnTo>
                <a:close/>
              </a:path>
            </a:pathLst>
          </a:custGeom>
          <a:ln>
            <a:noFill/>
          </a:ln>
          <a:effectLst>
            <a:outerShdw blurRad="254000" dist="38100" dir="10800000" algn="r" rotWithShape="0">
              <a:prstClr val="black">
                <a:alpha val="91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2" name="Freeform: Shape 21">
            <a:extLst>
              <a:ext uri="{FF2B5EF4-FFF2-40B4-BE49-F238E27FC236}">
                <a16:creationId xmlns:a16="http://schemas.microsoft.com/office/drawing/2014/main" id="{9F4A0752-856C-4C3E-BE22-1ABB85474382}"/>
              </a:ext>
            </a:extLst>
          </p:cNvPr>
          <p:cNvSpPr/>
          <p:nvPr/>
        </p:nvSpPr>
        <p:spPr>
          <a:xfrm>
            <a:off x="6822208" y="0"/>
            <a:ext cx="5369792" cy="6858000"/>
          </a:xfrm>
          <a:custGeom>
            <a:avLst/>
            <a:gdLst>
              <a:gd name="connsiteX0" fmla="*/ 1894649 w 5369792"/>
              <a:gd name="connsiteY0" fmla="*/ 0 h 6858000"/>
              <a:gd name="connsiteX1" fmla="*/ 5369792 w 5369792"/>
              <a:gd name="connsiteY1" fmla="*/ 0 h 6858000"/>
              <a:gd name="connsiteX2" fmla="*/ 5369792 w 5369792"/>
              <a:gd name="connsiteY2" fmla="*/ 6858000 h 6858000"/>
              <a:gd name="connsiteX3" fmla="*/ 0 w 536979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369792" h="6858000">
                <a:moveTo>
                  <a:pt x="1894649" y="0"/>
                </a:moveTo>
                <a:lnTo>
                  <a:pt x="5369792" y="0"/>
                </a:lnTo>
                <a:lnTo>
                  <a:pt x="5369792" y="6858000"/>
                </a:lnTo>
                <a:lnTo>
                  <a:pt x="0" y="6858000"/>
                </a:lnTo>
                <a:close/>
              </a:path>
            </a:pathLst>
          </a:custGeom>
          <a:ln>
            <a:noFill/>
          </a:ln>
          <a:effectLst>
            <a:outerShdw blurRad="254000" dist="38100" dir="10800000" algn="r" rotWithShape="0">
              <a:prstClr val="black">
                <a:alpha val="91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ame 27">
            <a:extLst>
              <a:ext uri="{FF2B5EF4-FFF2-40B4-BE49-F238E27FC236}">
                <a16:creationId xmlns:a16="http://schemas.microsoft.com/office/drawing/2014/main" id="{7A6E32BA-AE8E-4779-ADBE-0A0D05D9AE6A}"/>
              </a:ext>
            </a:extLst>
          </p:cNvPr>
          <p:cNvSpPr/>
          <p:nvPr/>
        </p:nvSpPr>
        <p:spPr>
          <a:xfrm>
            <a:off x="0" y="0"/>
            <a:ext cx="12192000" cy="6858000"/>
          </a:xfrm>
          <a:prstGeom prst="frame">
            <a:avLst>
              <a:gd name="adj1" fmla="val 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27516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25000" decel="25000" autoRev="1" fill="hold" grpId="0" nodeType="withEffect">
                                  <p:stCondLst>
                                    <p:cond delay="0"/>
                                  </p:stCondLst>
                                  <p:childTnLst>
                                    <p:animMotion origin="layout" path="M -4.58333E-6 0 L -0.31002 0 " pathEditMode="relative" rAng="0" ptsTypes="AA">
                                      <p:cBhvr>
                                        <p:cTn id="6" dur="4000" fill="hold"/>
                                        <p:tgtEl>
                                          <p:spTgt spid="18"/>
                                        </p:tgtEl>
                                        <p:attrNameLst>
                                          <p:attrName>ppt_x</p:attrName>
                                          <p:attrName>ppt_y</p:attrName>
                                        </p:attrNameLst>
                                      </p:cBhvr>
                                      <p:rCtr x="-15508" y="0"/>
                                    </p:animMotion>
                                  </p:childTnLst>
                                </p:cTn>
                              </p:par>
                              <p:par>
                                <p:cTn id="7" presetID="6" presetClass="emph" presetSubtype="0" repeatCount="indefinite" accel="25000" decel="25000" autoRev="1" fill="hold" grpId="1" nodeType="withEffect">
                                  <p:stCondLst>
                                    <p:cond delay="0"/>
                                  </p:stCondLst>
                                  <p:childTnLst>
                                    <p:animScale>
                                      <p:cBhvr>
                                        <p:cTn id="8" dur="4000" fill="hold"/>
                                        <p:tgtEl>
                                          <p:spTgt spid="18"/>
                                        </p:tgtEl>
                                      </p:cBhvr>
                                      <p:by x="150000" y="100000"/>
                                    </p:animScale>
                                  </p:childTnLst>
                                </p:cTn>
                              </p:par>
                              <p:par>
                                <p:cTn id="9" presetID="35" presetClass="path" presetSubtype="0" repeatCount="indefinite" accel="25000" decel="25000" autoRev="1" fill="hold" grpId="0" nodeType="withEffect">
                                  <p:stCondLst>
                                    <p:cond delay="0"/>
                                  </p:stCondLst>
                                  <p:childTnLst>
                                    <p:animMotion origin="layout" path="M 0 0 L -0.25 0 E" pathEditMode="relative" ptsTypes="">
                                      <p:cBhvr>
                                        <p:cTn id="10" dur="4000" fill="hold"/>
                                        <p:tgtEl>
                                          <p:spTgt spid="16"/>
                                        </p:tgtEl>
                                        <p:attrNameLst>
                                          <p:attrName>ppt_x</p:attrName>
                                          <p:attrName>ppt_y</p:attrName>
                                        </p:attrNameLst>
                                      </p:cBhvr>
                                    </p:animMotion>
                                  </p:childTnLst>
                                </p:cTn>
                              </p:par>
                              <p:par>
                                <p:cTn id="11" presetID="6" presetClass="emph" presetSubtype="0" repeatCount="indefinite" accel="25000" decel="25000" autoRev="1" fill="hold" grpId="1" nodeType="withEffect">
                                  <p:stCondLst>
                                    <p:cond delay="0"/>
                                  </p:stCondLst>
                                  <p:childTnLst>
                                    <p:animScale>
                                      <p:cBhvr>
                                        <p:cTn id="12" dur="4000" fill="hold"/>
                                        <p:tgtEl>
                                          <p:spTgt spid="16"/>
                                        </p:tgtEl>
                                      </p:cBhvr>
                                      <p:by x="100000" y="150000"/>
                                    </p:animScale>
                                  </p:childTnLst>
                                </p:cTn>
                              </p:par>
                              <p:par>
                                <p:cTn id="13" presetID="63" presetClass="path" presetSubtype="0" repeatCount="indefinite" accel="50000" decel="50000" autoRev="1" fill="hold" grpId="0" nodeType="withEffect">
                                  <p:stCondLst>
                                    <p:cond delay="0"/>
                                  </p:stCondLst>
                                  <p:childTnLst>
                                    <p:animMotion origin="layout" path="M 2.5E-6 0 L 0.29323 0 " pathEditMode="relative" rAng="0" ptsTypes="AA">
                                      <p:cBhvr>
                                        <p:cTn id="14" dur="4000" fill="hold"/>
                                        <p:tgtEl>
                                          <p:spTgt spid="22"/>
                                        </p:tgtEl>
                                        <p:attrNameLst>
                                          <p:attrName>ppt_x</p:attrName>
                                          <p:attrName>ppt_y</p:attrName>
                                        </p:attrNameLst>
                                      </p:cBhvr>
                                      <p:rCtr x="14661" y="0"/>
                                    </p:animMotion>
                                  </p:childTnLst>
                                </p:cTn>
                              </p:par>
                              <p:par>
                                <p:cTn id="15" presetID="6" presetClass="emph" presetSubtype="0" repeatCount="indefinite" accel="25000" decel="25000" autoRev="1" fill="hold" grpId="1" nodeType="withEffect">
                                  <p:stCondLst>
                                    <p:cond delay="0"/>
                                  </p:stCondLst>
                                  <p:childTnLst>
                                    <p:animScale>
                                      <p:cBhvr>
                                        <p:cTn id="16" dur="4000" fill="hold"/>
                                        <p:tgtEl>
                                          <p:spTgt spid="22"/>
                                        </p:tgtEl>
                                      </p:cBhvr>
                                      <p:by x="150000" y="100000"/>
                                    </p:animScale>
                                  </p:childTnLst>
                                </p:cTn>
                              </p:par>
                              <p:par>
                                <p:cTn id="17" presetID="63" presetClass="path" presetSubtype="0" repeatCount="indefinite" accel="25000" decel="25000" autoRev="1" fill="hold" grpId="0" nodeType="withEffect">
                                  <p:stCondLst>
                                    <p:cond delay="0"/>
                                  </p:stCondLst>
                                  <p:childTnLst>
                                    <p:animMotion origin="layout" path="M 0 0 L 0.25 0 E" pathEditMode="relative" ptsTypes="">
                                      <p:cBhvr>
                                        <p:cTn id="18" dur="4000" fill="hold"/>
                                        <p:tgtEl>
                                          <p:spTgt spid="20"/>
                                        </p:tgtEl>
                                        <p:attrNameLst>
                                          <p:attrName>ppt_x</p:attrName>
                                          <p:attrName>ppt_y</p:attrName>
                                        </p:attrNameLst>
                                      </p:cBhvr>
                                    </p:animMotion>
                                  </p:childTnLst>
                                </p:cTn>
                              </p:par>
                              <p:par>
                                <p:cTn id="19" presetID="6" presetClass="emph" presetSubtype="0" repeatCount="indefinite" accel="25000" decel="25000" autoRev="1" fill="hold" grpId="1" nodeType="withEffect">
                                  <p:stCondLst>
                                    <p:cond delay="0"/>
                                  </p:stCondLst>
                                  <p:childTnLst>
                                    <p:animScale>
                                      <p:cBhvr>
                                        <p:cTn id="20" dur="4000" fill="hold"/>
                                        <p:tgtEl>
                                          <p:spTgt spid="20"/>
                                        </p:tgtEl>
                                      </p:cBhvr>
                                      <p:by x="100000" y="150000"/>
                                    </p:animScale>
                                  </p:childTnLst>
                                </p:cTn>
                              </p:par>
                              <p:par>
                                <p:cTn id="21" presetID="63" presetClass="path" presetSubtype="0" repeatCount="indefinite" accel="50000" decel="50000" autoRev="1" fill="hold" grpId="0" nodeType="withEffect">
                                  <p:stCondLst>
                                    <p:cond delay="0"/>
                                  </p:stCondLst>
                                  <p:childTnLst>
                                    <p:animMotion origin="layout" path="M 0 0 L 0.08594 0 " pathEditMode="relative" rAng="0" ptsTypes="AA">
                                      <p:cBhvr>
                                        <p:cTn id="22" dur="4000" fill="hold"/>
                                        <p:tgtEl>
                                          <p:spTgt spid="23"/>
                                        </p:tgtEl>
                                        <p:attrNameLst>
                                          <p:attrName>ppt_x</p:attrName>
                                          <p:attrName>ppt_y</p:attrName>
                                        </p:attrNameLst>
                                      </p:cBhvr>
                                      <p:rCtr x="4297" y="0"/>
                                    </p:animMotion>
                                  </p:childTnLst>
                                </p:cTn>
                              </p:par>
                              <p:par>
                                <p:cTn id="23" presetID="6" presetClass="emph" presetSubtype="0" repeatCount="indefinite" accel="25000" decel="25000" autoRev="1" fill="hold" grpId="1" nodeType="withEffect">
                                  <p:stCondLst>
                                    <p:cond delay="0"/>
                                  </p:stCondLst>
                                  <p:childTnLst>
                                    <p:animScale>
                                      <p:cBhvr>
                                        <p:cTn id="24" dur="4000" fill="hold"/>
                                        <p:tgtEl>
                                          <p:spTgt spid="2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16" grpId="0" animBg="1"/>
      <p:bldP spid="16" grpId="1" animBg="1"/>
      <p:bldP spid="18" grpId="0" animBg="1"/>
      <p:bldP spid="18" grpId="1" animBg="1"/>
      <p:bldP spid="20" grpId="0" animBg="1"/>
      <p:bldP spid="20" grpId="1" animBg="1"/>
      <p:bldP spid="22" grpId="0" animBg="1"/>
      <p:bldP spid="22" grpId="1" animBg="1"/>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BE1B6D4C-C571-4C60-ADC1-FB60F7A8CF09}"/>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3155" r="10358"/>
          <a:stretch/>
        </p:blipFill>
        <p:spPr>
          <a:xfrm>
            <a:off x="2279917" y="304800"/>
            <a:ext cx="9607283" cy="6248400"/>
          </a:xfrm>
        </p:spPr>
      </p:pic>
      <p:pic>
        <p:nvPicPr>
          <p:cNvPr id="28" name="Picture 27">
            <a:extLst>
              <a:ext uri="{FF2B5EF4-FFF2-40B4-BE49-F238E27FC236}">
                <a16:creationId xmlns:a16="http://schemas.microsoft.com/office/drawing/2014/main" id="{8F9D8459-9EE9-4FE9-918B-D2A245A3E5E8}"/>
              </a:ext>
            </a:extLst>
          </p:cNvPr>
          <p:cNvPicPr>
            <a:picLocks noChangeAspect="1"/>
          </p:cNvPicPr>
          <p:nvPr/>
        </p:nvPicPr>
        <p:blipFill rotWithShape="1">
          <a:blip r:embed="rId3">
            <a:extLst>
              <a:ext uri="{28A0092B-C50C-407E-A947-70E740481C1C}">
                <a14:useLocalDpi xmlns:a14="http://schemas.microsoft.com/office/drawing/2010/main" val="0"/>
              </a:ext>
            </a:extLst>
          </a:blip>
          <a:srcRect l="41473" t="10317" b="30311"/>
          <a:stretch/>
        </p:blipFill>
        <p:spPr>
          <a:xfrm>
            <a:off x="304800" y="304799"/>
            <a:ext cx="10499490" cy="6248401"/>
          </a:xfrm>
          <a:prstGeom prst="rect">
            <a:avLst/>
          </a:prstGeom>
        </p:spPr>
      </p:pic>
      <p:sp>
        <p:nvSpPr>
          <p:cNvPr id="30" name="Freeform: Shape 29">
            <a:extLst>
              <a:ext uri="{FF2B5EF4-FFF2-40B4-BE49-F238E27FC236}">
                <a16:creationId xmlns:a16="http://schemas.microsoft.com/office/drawing/2014/main" id="{E2D2F2D3-9974-4EDE-98A3-41CED859D471}"/>
              </a:ext>
            </a:extLst>
          </p:cNvPr>
          <p:cNvSpPr/>
          <p:nvPr/>
        </p:nvSpPr>
        <p:spPr>
          <a:xfrm rot="5400000">
            <a:off x="2943725" y="-2334127"/>
            <a:ext cx="513349" cy="5791200"/>
          </a:xfrm>
          <a:custGeom>
            <a:avLst/>
            <a:gdLst>
              <a:gd name="connsiteX0" fmla="*/ 0 w 774700"/>
              <a:gd name="connsiteY0" fmla="*/ 5791200 h 5791200"/>
              <a:gd name="connsiteX1" fmla="*/ 0 w 774700"/>
              <a:gd name="connsiteY1" fmla="*/ 433127 h 5791200"/>
              <a:gd name="connsiteX2" fmla="*/ 774700 w 774700"/>
              <a:gd name="connsiteY2" fmla="*/ 0 h 5791200"/>
              <a:gd name="connsiteX3" fmla="*/ 774700 w 774700"/>
              <a:gd name="connsiteY3" fmla="*/ 5791200 h 5791200"/>
            </a:gdLst>
            <a:ahLst/>
            <a:cxnLst>
              <a:cxn ang="0">
                <a:pos x="connsiteX0" y="connsiteY0"/>
              </a:cxn>
              <a:cxn ang="0">
                <a:pos x="connsiteX1" y="connsiteY1"/>
              </a:cxn>
              <a:cxn ang="0">
                <a:pos x="connsiteX2" y="connsiteY2"/>
              </a:cxn>
              <a:cxn ang="0">
                <a:pos x="connsiteX3" y="connsiteY3"/>
              </a:cxn>
            </a:cxnLst>
            <a:rect l="l" t="t" r="r" b="b"/>
            <a:pathLst>
              <a:path w="774700" h="5791200">
                <a:moveTo>
                  <a:pt x="0" y="5791200"/>
                </a:moveTo>
                <a:lnTo>
                  <a:pt x="0" y="433127"/>
                </a:lnTo>
                <a:lnTo>
                  <a:pt x="774700" y="0"/>
                </a:lnTo>
                <a:lnTo>
                  <a:pt x="774700" y="5791200"/>
                </a:lnTo>
                <a:close/>
              </a:path>
            </a:pathLst>
          </a:custGeom>
          <a:gradFill flip="none" rotWithShape="1">
            <a:gsLst>
              <a:gs pos="0">
                <a:srgbClr val="FF0000"/>
              </a:gs>
              <a:gs pos="17000">
                <a:srgbClr val="FF4545"/>
              </a:gs>
              <a:gs pos="61000">
                <a:srgbClr val="FFB7B7"/>
              </a:gs>
              <a:gs pos="100000">
                <a:schemeClr val="bg1">
                  <a:alpha val="2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extBox 4">
            <a:extLst>
              <a:ext uri="{FF2B5EF4-FFF2-40B4-BE49-F238E27FC236}">
                <a16:creationId xmlns:a16="http://schemas.microsoft.com/office/drawing/2014/main" id="{093D2786-75C7-4D95-A355-7D6318E79856}"/>
              </a:ext>
            </a:extLst>
          </p:cNvPr>
          <p:cNvSpPr txBox="1"/>
          <p:nvPr/>
        </p:nvSpPr>
        <p:spPr>
          <a:xfrm>
            <a:off x="304798" y="269085"/>
            <a:ext cx="4310743" cy="584775"/>
          </a:xfrm>
          <a:prstGeom prst="rect">
            <a:avLst/>
          </a:prstGeom>
          <a:noFill/>
        </p:spPr>
        <p:txBody>
          <a:bodyPr wrap="square" rtlCol="0">
            <a:spAutoFit/>
          </a:bodyPr>
          <a:lstStyle/>
          <a:p>
            <a:r>
              <a:rPr lang="en-US" sz="3200" dirty="0">
                <a:latin typeface="Algerian" panose="04020705040A02060702" pitchFamily="82" charset="0"/>
              </a:rPr>
              <a:t>Abstract</a:t>
            </a:r>
          </a:p>
        </p:txBody>
      </p:sp>
      <p:sp>
        <p:nvSpPr>
          <p:cNvPr id="2" name="TextBox 1">
            <a:extLst>
              <a:ext uri="{FF2B5EF4-FFF2-40B4-BE49-F238E27FC236}">
                <a16:creationId xmlns:a16="http://schemas.microsoft.com/office/drawing/2014/main" id="{89E0CEA2-B325-4035-BEC0-B435DBD14620}"/>
              </a:ext>
            </a:extLst>
          </p:cNvPr>
          <p:cNvSpPr txBox="1"/>
          <p:nvPr/>
        </p:nvSpPr>
        <p:spPr>
          <a:xfrm>
            <a:off x="595086" y="1103086"/>
            <a:ext cx="6850743" cy="4814780"/>
          </a:xfrm>
          <a:prstGeom prst="rect">
            <a:avLst/>
          </a:prstGeom>
          <a:noFill/>
        </p:spPr>
        <p:txBody>
          <a:bodyPr wrap="square" rtlCol="0">
            <a:spAutoFit/>
          </a:bodyPr>
          <a:lstStyle/>
          <a:p>
            <a:pPr marL="342900" marR="0" lvl="0" indent="-342900">
              <a:lnSpc>
                <a:spcPct val="107000"/>
              </a:lnSpc>
              <a:spcBef>
                <a:spcPts val="0"/>
              </a:spcBef>
              <a:spcAft>
                <a:spcPts val="0"/>
              </a:spcAft>
              <a:buClr>
                <a:srgbClr val="A50021"/>
              </a:buClr>
              <a:buFont typeface="Wingdings" panose="05000000000000000000" pitchFamily="2" charset="2"/>
              <a:buChar char="Ø"/>
              <a:tabLst>
                <a:tab pos="240030" algn="l"/>
              </a:tabLst>
            </a:pPr>
            <a:r>
              <a:rPr lang="en-US" sz="1800" dirty="0">
                <a:effectLst/>
                <a:latin typeface="Calibri" panose="020F0502020204030204" pitchFamily="34" charset="0"/>
                <a:ea typeface="Calibri" panose="020F0502020204030204" pitchFamily="34" charset="0"/>
                <a:cs typeface="Calibri" panose="020F0502020204030204" pitchFamily="34" charset="0"/>
              </a:rPr>
              <a:t>Easy Journey Bus ticketing management system is related to the manages timing, fare details and booking ticket for journey.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Clr>
                <a:srgbClr val="A50021"/>
              </a:buClr>
              <a:buFont typeface="Wingdings" panose="05000000000000000000" pitchFamily="2" charset="2"/>
              <a:buChar char="Ø"/>
              <a:tabLst>
                <a:tab pos="240030" algn="l"/>
              </a:tabLst>
            </a:pPr>
            <a:r>
              <a:rPr lang="en-US" sz="1800" dirty="0">
                <a:effectLst/>
                <a:latin typeface="Calibri" panose="020F0502020204030204" pitchFamily="34" charset="0"/>
                <a:ea typeface="Calibri" panose="020F0502020204030204" pitchFamily="34" charset="0"/>
                <a:cs typeface="Calibri" panose="020F0502020204030204" pitchFamily="34" charset="0"/>
              </a:rPr>
              <a:t>This system is useful in for to manage the system of buses in local and rural areas.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Clr>
                <a:srgbClr val="A50021"/>
              </a:buClr>
              <a:buFont typeface="Wingdings" panose="05000000000000000000" pitchFamily="2" charset="2"/>
              <a:buChar char="Ø"/>
              <a:tabLst>
                <a:tab pos="240030" algn="l"/>
              </a:tabLst>
            </a:pPr>
            <a:r>
              <a:rPr lang="en-US" sz="1800" dirty="0">
                <a:effectLst/>
                <a:latin typeface="Calibri" panose="020F0502020204030204" pitchFamily="34" charset="0"/>
                <a:ea typeface="Calibri" panose="020F0502020204030204" pitchFamily="34" charset="0"/>
                <a:cs typeface="Calibri" panose="020F0502020204030204" pitchFamily="34" charset="0"/>
              </a:rPr>
              <a:t>This system is also removes the human mistake like missing buses and also help people to find, which bus will reach to his or her destination and they will be informed about fare and departure time of bus.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Clr>
                <a:srgbClr val="A50021"/>
              </a:buClr>
              <a:buFont typeface="Wingdings" panose="05000000000000000000" pitchFamily="2" charset="2"/>
              <a:buChar char="Ø"/>
              <a:tabLst>
                <a:tab pos="240030" algn="l"/>
              </a:tabLst>
            </a:pPr>
            <a:r>
              <a:rPr lang="en-US" sz="1800" dirty="0">
                <a:effectLst/>
                <a:latin typeface="Calibri" panose="020F0502020204030204" pitchFamily="34" charset="0"/>
                <a:ea typeface="Calibri" panose="020F0502020204030204" pitchFamily="34" charset="0"/>
                <a:cs typeface="Calibri" panose="020F0502020204030204" pitchFamily="34" charset="0"/>
              </a:rPr>
              <a:t>We implemented some modules in our project, like registration and login module for both admin and customer, Bus management module, payment module etc.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Clr>
                <a:srgbClr val="A50021"/>
              </a:buClr>
              <a:buFont typeface="Wingdings" panose="05000000000000000000" pitchFamily="2" charset="2"/>
              <a:buChar char="Ø"/>
              <a:tabLst>
                <a:tab pos="240030" algn="l"/>
              </a:tabLst>
            </a:pPr>
            <a:r>
              <a:rPr lang="en-US" sz="1800" dirty="0">
                <a:effectLst/>
                <a:latin typeface="Calibri" panose="020F0502020204030204" pitchFamily="34" charset="0"/>
                <a:ea typeface="Calibri" panose="020F0502020204030204" pitchFamily="34" charset="0"/>
                <a:cs typeface="Calibri" panose="020F0502020204030204" pitchFamily="34" charset="0"/>
              </a:rPr>
              <a:t>It provides functions i.e. Search available buses from nearest bus stop to destination, Bus ticket booking in advance, Bus maintenance, Record maintenance and remainder (information stores).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7" name="Picture 6">
            <a:extLst>
              <a:ext uri="{FF2B5EF4-FFF2-40B4-BE49-F238E27FC236}">
                <a16:creationId xmlns:a16="http://schemas.microsoft.com/office/drawing/2014/main" id="{F6D74118-02CF-4F8D-A934-346437CC3A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5633" y="5395443"/>
            <a:ext cx="1074037" cy="1082112"/>
          </a:xfrm>
          <a:prstGeom prst="rect">
            <a:avLst/>
          </a:prstGeom>
        </p:spPr>
      </p:pic>
      <p:pic>
        <p:nvPicPr>
          <p:cNvPr id="9" name="Picture 8">
            <a:extLst>
              <a:ext uri="{FF2B5EF4-FFF2-40B4-BE49-F238E27FC236}">
                <a16:creationId xmlns:a16="http://schemas.microsoft.com/office/drawing/2014/main" id="{1E7F0F3D-1751-4709-AF27-64C4D78A47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46126" y="392392"/>
            <a:ext cx="565451" cy="579158"/>
          </a:xfrm>
          <a:prstGeom prst="rect">
            <a:avLst/>
          </a:prstGeom>
          <a:effectLst>
            <a:glow rad="38100">
              <a:schemeClr val="tx1">
                <a:alpha val="40000"/>
              </a:schemeClr>
            </a:glow>
            <a:outerShdw blurRad="50800" dist="38100" dir="13500000" algn="br" rotWithShape="0">
              <a:prstClr val="black">
                <a:alpha val="40000"/>
              </a:prstClr>
            </a:outerShdw>
          </a:effectLst>
        </p:spPr>
      </p:pic>
    </p:spTree>
    <p:extLst>
      <p:ext uri="{BB962C8B-B14F-4D97-AF65-F5344CB8AC3E}">
        <p14:creationId xmlns:p14="http://schemas.microsoft.com/office/powerpoint/2010/main" val="66844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BE1B6D4C-C571-4C60-ADC1-FB60F7A8CF09}"/>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647" r="30594"/>
          <a:stretch/>
        </p:blipFill>
        <p:spPr>
          <a:xfrm>
            <a:off x="3994417" y="304800"/>
            <a:ext cx="7892783" cy="6248400"/>
          </a:xfrm>
        </p:spPr>
      </p:pic>
      <p:pic>
        <p:nvPicPr>
          <p:cNvPr id="28" name="Picture 27">
            <a:extLst>
              <a:ext uri="{FF2B5EF4-FFF2-40B4-BE49-F238E27FC236}">
                <a16:creationId xmlns:a16="http://schemas.microsoft.com/office/drawing/2014/main" id="{8F9D8459-9EE9-4FE9-918B-D2A245A3E5E8}"/>
              </a:ext>
            </a:extLst>
          </p:cNvPr>
          <p:cNvPicPr>
            <a:picLocks noChangeAspect="1"/>
          </p:cNvPicPr>
          <p:nvPr/>
        </p:nvPicPr>
        <p:blipFill rotWithShape="1">
          <a:blip r:embed="rId3">
            <a:extLst>
              <a:ext uri="{28A0092B-C50C-407E-A947-70E740481C1C}">
                <a14:useLocalDpi xmlns:a14="http://schemas.microsoft.com/office/drawing/2010/main" val="0"/>
              </a:ext>
            </a:extLst>
          </a:blip>
          <a:srcRect l="41473" t="10317" b="30311"/>
          <a:stretch/>
        </p:blipFill>
        <p:spPr>
          <a:xfrm>
            <a:off x="304800" y="304799"/>
            <a:ext cx="10499490" cy="6248401"/>
          </a:xfrm>
          <a:prstGeom prst="rect">
            <a:avLst/>
          </a:prstGeom>
        </p:spPr>
      </p:pic>
      <p:sp>
        <p:nvSpPr>
          <p:cNvPr id="30" name="Freeform: Shape 29">
            <a:extLst>
              <a:ext uri="{FF2B5EF4-FFF2-40B4-BE49-F238E27FC236}">
                <a16:creationId xmlns:a16="http://schemas.microsoft.com/office/drawing/2014/main" id="{E2D2F2D3-9974-4EDE-98A3-41CED859D471}"/>
              </a:ext>
            </a:extLst>
          </p:cNvPr>
          <p:cNvSpPr/>
          <p:nvPr/>
        </p:nvSpPr>
        <p:spPr>
          <a:xfrm rot="5400000">
            <a:off x="2943725" y="-2334127"/>
            <a:ext cx="513349" cy="5791200"/>
          </a:xfrm>
          <a:custGeom>
            <a:avLst/>
            <a:gdLst>
              <a:gd name="connsiteX0" fmla="*/ 0 w 774700"/>
              <a:gd name="connsiteY0" fmla="*/ 5791200 h 5791200"/>
              <a:gd name="connsiteX1" fmla="*/ 0 w 774700"/>
              <a:gd name="connsiteY1" fmla="*/ 433127 h 5791200"/>
              <a:gd name="connsiteX2" fmla="*/ 774700 w 774700"/>
              <a:gd name="connsiteY2" fmla="*/ 0 h 5791200"/>
              <a:gd name="connsiteX3" fmla="*/ 774700 w 774700"/>
              <a:gd name="connsiteY3" fmla="*/ 5791200 h 5791200"/>
            </a:gdLst>
            <a:ahLst/>
            <a:cxnLst>
              <a:cxn ang="0">
                <a:pos x="connsiteX0" y="connsiteY0"/>
              </a:cxn>
              <a:cxn ang="0">
                <a:pos x="connsiteX1" y="connsiteY1"/>
              </a:cxn>
              <a:cxn ang="0">
                <a:pos x="connsiteX2" y="connsiteY2"/>
              </a:cxn>
              <a:cxn ang="0">
                <a:pos x="connsiteX3" y="connsiteY3"/>
              </a:cxn>
            </a:cxnLst>
            <a:rect l="l" t="t" r="r" b="b"/>
            <a:pathLst>
              <a:path w="774700" h="5791200">
                <a:moveTo>
                  <a:pt x="0" y="5791200"/>
                </a:moveTo>
                <a:lnTo>
                  <a:pt x="0" y="433127"/>
                </a:lnTo>
                <a:lnTo>
                  <a:pt x="774700" y="0"/>
                </a:lnTo>
                <a:lnTo>
                  <a:pt x="774700" y="5791200"/>
                </a:lnTo>
                <a:close/>
              </a:path>
            </a:pathLst>
          </a:custGeom>
          <a:gradFill flip="none" rotWithShape="1">
            <a:gsLst>
              <a:gs pos="0">
                <a:srgbClr val="FF0000"/>
              </a:gs>
              <a:gs pos="17000">
                <a:srgbClr val="FF4545"/>
              </a:gs>
              <a:gs pos="61000">
                <a:srgbClr val="FFB7B7"/>
              </a:gs>
              <a:gs pos="100000">
                <a:schemeClr val="bg1">
                  <a:alpha val="2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extBox 4">
            <a:extLst>
              <a:ext uri="{FF2B5EF4-FFF2-40B4-BE49-F238E27FC236}">
                <a16:creationId xmlns:a16="http://schemas.microsoft.com/office/drawing/2014/main" id="{1DF7AACB-C3A6-42AA-8377-20894A4576B3}"/>
              </a:ext>
            </a:extLst>
          </p:cNvPr>
          <p:cNvSpPr txBox="1"/>
          <p:nvPr/>
        </p:nvSpPr>
        <p:spPr>
          <a:xfrm>
            <a:off x="304798" y="269085"/>
            <a:ext cx="4310743" cy="584775"/>
          </a:xfrm>
          <a:prstGeom prst="rect">
            <a:avLst/>
          </a:prstGeom>
          <a:noFill/>
        </p:spPr>
        <p:txBody>
          <a:bodyPr wrap="square" rtlCol="0">
            <a:spAutoFit/>
          </a:bodyPr>
          <a:lstStyle/>
          <a:p>
            <a:r>
              <a:rPr lang="en-US" sz="3200" dirty="0">
                <a:latin typeface="Algerian" panose="04020705040A02060702" pitchFamily="82" charset="0"/>
              </a:rPr>
              <a:t>Introduction </a:t>
            </a:r>
          </a:p>
        </p:txBody>
      </p:sp>
      <p:sp>
        <p:nvSpPr>
          <p:cNvPr id="2" name="TextBox 1">
            <a:extLst>
              <a:ext uri="{FF2B5EF4-FFF2-40B4-BE49-F238E27FC236}">
                <a16:creationId xmlns:a16="http://schemas.microsoft.com/office/drawing/2014/main" id="{69CE30D3-53AA-4392-BC53-827DFE839CD6}"/>
              </a:ext>
            </a:extLst>
          </p:cNvPr>
          <p:cNvSpPr txBox="1"/>
          <p:nvPr/>
        </p:nvSpPr>
        <p:spPr>
          <a:xfrm>
            <a:off x="304798" y="1060116"/>
            <a:ext cx="7518400" cy="3788858"/>
          </a:xfrm>
          <a:prstGeom prst="rect">
            <a:avLst/>
          </a:prstGeom>
          <a:noFill/>
        </p:spPr>
        <p:txBody>
          <a:bodyPr wrap="square" rtlCol="0">
            <a:spAutoFit/>
          </a:bodyPr>
          <a:lstStyle/>
          <a:p>
            <a:pPr>
              <a:lnSpc>
                <a:spcPct val="150000"/>
              </a:lnSpc>
            </a:pPr>
            <a:r>
              <a:rPr lang="en-US" b="1" dirty="0"/>
              <a:t>Easy Journey </a:t>
            </a:r>
            <a:r>
              <a:rPr lang="en-US" dirty="0"/>
              <a:t>is an Online Ticketing System that works within localhost network. The software program “</a:t>
            </a:r>
            <a:r>
              <a:rPr lang="en-US" b="1" dirty="0"/>
              <a:t>Easy Journey </a:t>
            </a:r>
            <a:r>
              <a:rPr lang="en-US" dirty="0"/>
              <a:t>” provides</a:t>
            </a:r>
          </a:p>
          <a:p>
            <a:pPr>
              <a:lnSpc>
                <a:spcPct val="150000"/>
              </a:lnSpc>
            </a:pPr>
            <a:r>
              <a:rPr lang="en-US" dirty="0"/>
              <a:t>bus transportation system, a facility to reserved seats,</a:t>
            </a:r>
          </a:p>
          <a:p>
            <a:pPr>
              <a:lnSpc>
                <a:spcPct val="150000"/>
              </a:lnSpc>
            </a:pPr>
            <a:r>
              <a:rPr lang="en-US" dirty="0"/>
              <a:t>cancellation of seats and different types of enquiry which need</a:t>
            </a:r>
          </a:p>
          <a:p>
            <a:pPr>
              <a:lnSpc>
                <a:spcPct val="150000"/>
              </a:lnSpc>
            </a:pPr>
            <a:r>
              <a:rPr lang="en-US" dirty="0"/>
              <a:t>an instant and quick reservation. </a:t>
            </a:r>
            <a:r>
              <a:rPr lang="en-US" b="1" dirty="0"/>
              <a:t>Easy Journey </a:t>
            </a:r>
            <a:r>
              <a:rPr lang="en-US" dirty="0"/>
              <a:t>is built for manage</a:t>
            </a:r>
          </a:p>
          <a:p>
            <a:pPr>
              <a:lnSpc>
                <a:spcPct val="150000"/>
              </a:lnSpc>
            </a:pPr>
            <a:r>
              <a:rPr lang="en-US" dirty="0"/>
              <a:t>and computerize the traditional database, ticket booking and</a:t>
            </a:r>
          </a:p>
          <a:p>
            <a:pPr>
              <a:lnSpc>
                <a:spcPct val="150000"/>
              </a:lnSpc>
            </a:pPr>
            <a:r>
              <a:rPr lang="en-US" dirty="0"/>
              <a:t>tracking bus and journey made easy. It maintains all data’s of</a:t>
            </a:r>
          </a:p>
          <a:p>
            <a:pPr>
              <a:lnSpc>
                <a:spcPct val="150000"/>
              </a:lnSpc>
            </a:pPr>
            <a:r>
              <a:rPr lang="en-US" dirty="0"/>
              <a:t>users , bus details, reservation details, booking details,</a:t>
            </a:r>
          </a:p>
          <a:p>
            <a:pPr>
              <a:lnSpc>
                <a:spcPct val="150000"/>
              </a:lnSpc>
            </a:pPr>
            <a:r>
              <a:rPr lang="en-US" dirty="0"/>
              <a:t>customer details.</a:t>
            </a:r>
          </a:p>
        </p:txBody>
      </p:sp>
      <p:pic>
        <p:nvPicPr>
          <p:cNvPr id="7" name="Picture 6">
            <a:extLst>
              <a:ext uri="{FF2B5EF4-FFF2-40B4-BE49-F238E27FC236}">
                <a16:creationId xmlns:a16="http://schemas.microsoft.com/office/drawing/2014/main" id="{DFDE27F9-B07C-4141-AF52-C0467C47B0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5633" y="5395443"/>
            <a:ext cx="1074037" cy="1082112"/>
          </a:xfrm>
          <a:prstGeom prst="rect">
            <a:avLst/>
          </a:prstGeom>
        </p:spPr>
      </p:pic>
      <p:pic>
        <p:nvPicPr>
          <p:cNvPr id="8" name="Picture 7">
            <a:extLst>
              <a:ext uri="{FF2B5EF4-FFF2-40B4-BE49-F238E27FC236}">
                <a16:creationId xmlns:a16="http://schemas.microsoft.com/office/drawing/2014/main" id="{1B035860-EA91-4C57-ADAA-5C2692565F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46126" y="392392"/>
            <a:ext cx="565451" cy="579158"/>
          </a:xfrm>
          <a:prstGeom prst="rect">
            <a:avLst/>
          </a:prstGeom>
          <a:effectLst>
            <a:glow rad="38100">
              <a:schemeClr val="tx1">
                <a:alpha val="40000"/>
              </a:schemeClr>
            </a:glow>
            <a:outerShdw blurRad="50800" dist="38100" dir="13500000" algn="br" rotWithShape="0">
              <a:prstClr val="black">
                <a:alpha val="40000"/>
              </a:prstClr>
            </a:outerShdw>
          </a:effectLst>
        </p:spPr>
      </p:pic>
    </p:spTree>
    <p:extLst>
      <p:ext uri="{BB962C8B-B14F-4D97-AF65-F5344CB8AC3E}">
        <p14:creationId xmlns:p14="http://schemas.microsoft.com/office/powerpoint/2010/main" val="1636908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BE1B6D4C-C571-4C60-ADC1-FB60F7A8CF09}"/>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1969" r="25462" b="1969"/>
          <a:stretch/>
        </p:blipFill>
        <p:spPr>
          <a:xfrm>
            <a:off x="4129772" y="304800"/>
            <a:ext cx="7757428" cy="6248400"/>
          </a:xfrm>
        </p:spPr>
      </p:pic>
      <p:pic>
        <p:nvPicPr>
          <p:cNvPr id="28" name="Picture 27">
            <a:extLst>
              <a:ext uri="{FF2B5EF4-FFF2-40B4-BE49-F238E27FC236}">
                <a16:creationId xmlns:a16="http://schemas.microsoft.com/office/drawing/2014/main" id="{8F9D8459-9EE9-4FE9-918B-D2A245A3E5E8}"/>
              </a:ext>
            </a:extLst>
          </p:cNvPr>
          <p:cNvPicPr>
            <a:picLocks noChangeAspect="1"/>
          </p:cNvPicPr>
          <p:nvPr/>
        </p:nvPicPr>
        <p:blipFill rotWithShape="1">
          <a:blip r:embed="rId3">
            <a:extLst>
              <a:ext uri="{28A0092B-C50C-407E-A947-70E740481C1C}">
                <a14:useLocalDpi xmlns:a14="http://schemas.microsoft.com/office/drawing/2010/main" val="0"/>
              </a:ext>
            </a:extLst>
          </a:blip>
          <a:srcRect l="41473" t="10317" b="30311"/>
          <a:stretch/>
        </p:blipFill>
        <p:spPr>
          <a:xfrm>
            <a:off x="304800" y="304799"/>
            <a:ext cx="10499490" cy="6248401"/>
          </a:xfrm>
          <a:prstGeom prst="rect">
            <a:avLst/>
          </a:prstGeom>
        </p:spPr>
      </p:pic>
      <p:sp>
        <p:nvSpPr>
          <p:cNvPr id="30" name="Freeform: Shape 29">
            <a:extLst>
              <a:ext uri="{FF2B5EF4-FFF2-40B4-BE49-F238E27FC236}">
                <a16:creationId xmlns:a16="http://schemas.microsoft.com/office/drawing/2014/main" id="{E2D2F2D3-9974-4EDE-98A3-41CED859D471}"/>
              </a:ext>
            </a:extLst>
          </p:cNvPr>
          <p:cNvSpPr/>
          <p:nvPr/>
        </p:nvSpPr>
        <p:spPr>
          <a:xfrm rot="5400000">
            <a:off x="2943725" y="-2334127"/>
            <a:ext cx="513349" cy="5791200"/>
          </a:xfrm>
          <a:custGeom>
            <a:avLst/>
            <a:gdLst>
              <a:gd name="connsiteX0" fmla="*/ 0 w 774700"/>
              <a:gd name="connsiteY0" fmla="*/ 5791200 h 5791200"/>
              <a:gd name="connsiteX1" fmla="*/ 0 w 774700"/>
              <a:gd name="connsiteY1" fmla="*/ 433127 h 5791200"/>
              <a:gd name="connsiteX2" fmla="*/ 774700 w 774700"/>
              <a:gd name="connsiteY2" fmla="*/ 0 h 5791200"/>
              <a:gd name="connsiteX3" fmla="*/ 774700 w 774700"/>
              <a:gd name="connsiteY3" fmla="*/ 5791200 h 5791200"/>
            </a:gdLst>
            <a:ahLst/>
            <a:cxnLst>
              <a:cxn ang="0">
                <a:pos x="connsiteX0" y="connsiteY0"/>
              </a:cxn>
              <a:cxn ang="0">
                <a:pos x="connsiteX1" y="connsiteY1"/>
              </a:cxn>
              <a:cxn ang="0">
                <a:pos x="connsiteX2" y="connsiteY2"/>
              </a:cxn>
              <a:cxn ang="0">
                <a:pos x="connsiteX3" y="connsiteY3"/>
              </a:cxn>
            </a:cxnLst>
            <a:rect l="l" t="t" r="r" b="b"/>
            <a:pathLst>
              <a:path w="774700" h="5791200">
                <a:moveTo>
                  <a:pt x="0" y="5791200"/>
                </a:moveTo>
                <a:lnTo>
                  <a:pt x="0" y="433127"/>
                </a:lnTo>
                <a:lnTo>
                  <a:pt x="774700" y="0"/>
                </a:lnTo>
                <a:lnTo>
                  <a:pt x="774700" y="5791200"/>
                </a:lnTo>
                <a:close/>
              </a:path>
            </a:pathLst>
          </a:custGeom>
          <a:gradFill flip="none" rotWithShape="1">
            <a:gsLst>
              <a:gs pos="0">
                <a:srgbClr val="FF0000"/>
              </a:gs>
              <a:gs pos="17000">
                <a:srgbClr val="FF4545"/>
              </a:gs>
              <a:gs pos="61000">
                <a:srgbClr val="FFB7B7"/>
              </a:gs>
              <a:gs pos="100000">
                <a:schemeClr val="bg1">
                  <a:alpha val="2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extBox 4">
            <a:extLst>
              <a:ext uri="{FF2B5EF4-FFF2-40B4-BE49-F238E27FC236}">
                <a16:creationId xmlns:a16="http://schemas.microsoft.com/office/drawing/2014/main" id="{981B0ACA-BA1B-4338-B3C7-60AFC919F499}"/>
              </a:ext>
            </a:extLst>
          </p:cNvPr>
          <p:cNvSpPr txBox="1"/>
          <p:nvPr/>
        </p:nvSpPr>
        <p:spPr>
          <a:xfrm>
            <a:off x="304798" y="269085"/>
            <a:ext cx="4310743" cy="584775"/>
          </a:xfrm>
          <a:prstGeom prst="rect">
            <a:avLst/>
          </a:prstGeom>
          <a:noFill/>
        </p:spPr>
        <p:txBody>
          <a:bodyPr wrap="square" rtlCol="0">
            <a:spAutoFit/>
          </a:bodyPr>
          <a:lstStyle/>
          <a:p>
            <a:r>
              <a:rPr lang="en-US" sz="3200" dirty="0">
                <a:latin typeface="Algerian" panose="04020705040A02060702" pitchFamily="82" charset="0"/>
              </a:rPr>
              <a:t>Analysis</a:t>
            </a:r>
          </a:p>
        </p:txBody>
      </p:sp>
      <p:sp>
        <p:nvSpPr>
          <p:cNvPr id="2" name="TextBox 1">
            <a:extLst>
              <a:ext uri="{FF2B5EF4-FFF2-40B4-BE49-F238E27FC236}">
                <a16:creationId xmlns:a16="http://schemas.microsoft.com/office/drawing/2014/main" id="{2B1B121C-E309-4028-8185-7AB9547E6FD1}"/>
              </a:ext>
            </a:extLst>
          </p:cNvPr>
          <p:cNvSpPr txBox="1"/>
          <p:nvPr/>
        </p:nvSpPr>
        <p:spPr>
          <a:xfrm>
            <a:off x="304798" y="1023831"/>
            <a:ext cx="7881259" cy="3139321"/>
          </a:xfrm>
          <a:prstGeom prst="rect">
            <a:avLst/>
          </a:prstGeom>
          <a:noFill/>
        </p:spPr>
        <p:txBody>
          <a:bodyPr wrap="square" rtlCol="0">
            <a:spAutoFit/>
          </a:bodyPr>
          <a:lstStyle/>
          <a:p>
            <a:pPr marL="285750" indent="-285750">
              <a:buClr>
                <a:srgbClr val="A50021"/>
              </a:buClr>
              <a:buFont typeface="Wingdings" panose="05000000000000000000" pitchFamily="2" charset="2"/>
              <a:buChar char="Ø"/>
            </a:pPr>
            <a:r>
              <a:rPr lang="en-US" dirty="0"/>
              <a:t>Requirement analysis is a software engineering task that bridges the gap between the system level software allocation and software design.</a:t>
            </a:r>
          </a:p>
          <a:p>
            <a:pPr marL="285750" indent="-285750">
              <a:buClr>
                <a:srgbClr val="A50021"/>
              </a:buClr>
              <a:buFont typeface="Wingdings" panose="05000000000000000000" pitchFamily="2" charset="2"/>
              <a:buChar char="Ø"/>
            </a:pPr>
            <a:endParaRPr lang="en-US" dirty="0"/>
          </a:p>
          <a:p>
            <a:pPr marL="285750" indent="-285750">
              <a:buClr>
                <a:srgbClr val="A50021"/>
              </a:buClr>
              <a:buFont typeface="Wingdings" panose="05000000000000000000" pitchFamily="2" charset="2"/>
              <a:buChar char="Ø"/>
            </a:pPr>
            <a:endParaRPr lang="en-US" dirty="0"/>
          </a:p>
          <a:p>
            <a:pPr marL="285750" indent="-285750">
              <a:buClr>
                <a:srgbClr val="A50021"/>
              </a:buClr>
              <a:buFont typeface="Wingdings" panose="05000000000000000000" pitchFamily="2" charset="2"/>
              <a:buChar char="Ø"/>
            </a:pPr>
            <a:r>
              <a:rPr lang="en-US" dirty="0"/>
              <a:t>It enables the system engineer to specify software function and performance, indicate software interface with other system elements, and establish design constraints that the software must meet.</a:t>
            </a:r>
          </a:p>
          <a:p>
            <a:pPr marL="285750" indent="-285750">
              <a:buClr>
                <a:srgbClr val="A50021"/>
              </a:buClr>
              <a:buFont typeface="Wingdings" panose="05000000000000000000" pitchFamily="2" charset="2"/>
              <a:buChar char="Ø"/>
            </a:pPr>
            <a:endParaRPr lang="en-US" dirty="0"/>
          </a:p>
          <a:p>
            <a:pPr marL="285750" indent="-285750">
              <a:buClr>
                <a:srgbClr val="A50021"/>
              </a:buClr>
              <a:buFont typeface="Wingdings" panose="05000000000000000000" pitchFamily="2" charset="2"/>
              <a:buChar char="Ø"/>
            </a:pPr>
            <a:endParaRPr lang="en-US" dirty="0"/>
          </a:p>
          <a:p>
            <a:pPr marL="285750" indent="-285750">
              <a:buClr>
                <a:srgbClr val="A50021"/>
              </a:buClr>
              <a:buFont typeface="Wingdings" panose="05000000000000000000" pitchFamily="2" charset="2"/>
              <a:buChar char="Ø"/>
            </a:pPr>
            <a:r>
              <a:rPr lang="en-US" dirty="0"/>
              <a:t>It provides the software designer with a representation of information and function that can be translated to data, architectural and procedural design.</a:t>
            </a:r>
          </a:p>
        </p:txBody>
      </p:sp>
      <p:pic>
        <p:nvPicPr>
          <p:cNvPr id="7" name="Picture 6">
            <a:extLst>
              <a:ext uri="{FF2B5EF4-FFF2-40B4-BE49-F238E27FC236}">
                <a16:creationId xmlns:a16="http://schemas.microsoft.com/office/drawing/2014/main" id="{FD8E2458-04B7-47CE-BF6C-B0C2C42AC0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5633" y="5395443"/>
            <a:ext cx="1074037" cy="1082112"/>
          </a:xfrm>
          <a:prstGeom prst="rect">
            <a:avLst/>
          </a:prstGeom>
        </p:spPr>
      </p:pic>
      <p:pic>
        <p:nvPicPr>
          <p:cNvPr id="9" name="Picture 8">
            <a:extLst>
              <a:ext uri="{FF2B5EF4-FFF2-40B4-BE49-F238E27FC236}">
                <a16:creationId xmlns:a16="http://schemas.microsoft.com/office/drawing/2014/main" id="{66817924-C765-44E4-8DB2-8301C11563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46126" y="392392"/>
            <a:ext cx="565451" cy="579158"/>
          </a:xfrm>
          <a:prstGeom prst="rect">
            <a:avLst/>
          </a:prstGeom>
          <a:effectLst>
            <a:glow rad="38100">
              <a:schemeClr val="tx1">
                <a:alpha val="40000"/>
              </a:schemeClr>
            </a:glow>
            <a:outerShdw blurRad="50800" dist="38100" dir="13500000" algn="br" rotWithShape="0">
              <a:prstClr val="black">
                <a:alpha val="40000"/>
              </a:prstClr>
            </a:outerShdw>
          </a:effectLst>
        </p:spPr>
      </p:pic>
    </p:spTree>
    <p:extLst>
      <p:ext uri="{BB962C8B-B14F-4D97-AF65-F5344CB8AC3E}">
        <p14:creationId xmlns:p14="http://schemas.microsoft.com/office/powerpoint/2010/main" val="1539888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BE1B6D4C-C571-4C60-ADC1-FB60F7A8CF09}"/>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647" t="1969" r="46002" b="1969"/>
          <a:stretch/>
        </p:blipFill>
        <p:spPr>
          <a:xfrm>
            <a:off x="6096001" y="304800"/>
            <a:ext cx="5791200" cy="6248400"/>
          </a:xfrm>
        </p:spPr>
      </p:pic>
      <p:pic>
        <p:nvPicPr>
          <p:cNvPr id="28" name="Picture 27">
            <a:extLst>
              <a:ext uri="{FF2B5EF4-FFF2-40B4-BE49-F238E27FC236}">
                <a16:creationId xmlns:a16="http://schemas.microsoft.com/office/drawing/2014/main" id="{8F9D8459-9EE9-4FE9-918B-D2A245A3E5E8}"/>
              </a:ext>
            </a:extLst>
          </p:cNvPr>
          <p:cNvPicPr>
            <a:picLocks noChangeAspect="1"/>
          </p:cNvPicPr>
          <p:nvPr/>
        </p:nvPicPr>
        <p:blipFill rotWithShape="1">
          <a:blip r:embed="rId3">
            <a:extLst>
              <a:ext uri="{28A0092B-C50C-407E-A947-70E740481C1C}">
                <a14:useLocalDpi xmlns:a14="http://schemas.microsoft.com/office/drawing/2010/main" val="0"/>
              </a:ext>
            </a:extLst>
          </a:blip>
          <a:srcRect l="41473" t="10317" b="30311"/>
          <a:stretch/>
        </p:blipFill>
        <p:spPr>
          <a:xfrm>
            <a:off x="304800" y="304799"/>
            <a:ext cx="10499490" cy="6248401"/>
          </a:xfrm>
          <a:prstGeom prst="rect">
            <a:avLst/>
          </a:prstGeom>
        </p:spPr>
      </p:pic>
      <p:sp>
        <p:nvSpPr>
          <p:cNvPr id="30" name="Freeform: Shape 29">
            <a:extLst>
              <a:ext uri="{FF2B5EF4-FFF2-40B4-BE49-F238E27FC236}">
                <a16:creationId xmlns:a16="http://schemas.microsoft.com/office/drawing/2014/main" id="{E2D2F2D3-9974-4EDE-98A3-41CED859D471}"/>
              </a:ext>
            </a:extLst>
          </p:cNvPr>
          <p:cNvSpPr/>
          <p:nvPr/>
        </p:nvSpPr>
        <p:spPr>
          <a:xfrm rot="5400000">
            <a:off x="2943725" y="-2334127"/>
            <a:ext cx="513349" cy="5791200"/>
          </a:xfrm>
          <a:custGeom>
            <a:avLst/>
            <a:gdLst>
              <a:gd name="connsiteX0" fmla="*/ 0 w 774700"/>
              <a:gd name="connsiteY0" fmla="*/ 5791200 h 5791200"/>
              <a:gd name="connsiteX1" fmla="*/ 0 w 774700"/>
              <a:gd name="connsiteY1" fmla="*/ 433127 h 5791200"/>
              <a:gd name="connsiteX2" fmla="*/ 774700 w 774700"/>
              <a:gd name="connsiteY2" fmla="*/ 0 h 5791200"/>
              <a:gd name="connsiteX3" fmla="*/ 774700 w 774700"/>
              <a:gd name="connsiteY3" fmla="*/ 5791200 h 5791200"/>
            </a:gdLst>
            <a:ahLst/>
            <a:cxnLst>
              <a:cxn ang="0">
                <a:pos x="connsiteX0" y="connsiteY0"/>
              </a:cxn>
              <a:cxn ang="0">
                <a:pos x="connsiteX1" y="connsiteY1"/>
              </a:cxn>
              <a:cxn ang="0">
                <a:pos x="connsiteX2" y="connsiteY2"/>
              </a:cxn>
              <a:cxn ang="0">
                <a:pos x="connsiteX3" y="connsiteY3"/>
              </a:cxn>
            </a:cxnLst>
            <a:rect l="l" t="t" r="r" b="b"/>
            <a:pathLst>
              <a:path w="774700" h="5791200">
                <a:moveTo>
                  <a:pt x="0" y="5791200"/>
                </a:moveTo>
                <a:lnTo>
                  <a:pt x="0" y="433127"/>
                </a:lnTo>
                <a:lnTo>
                  <a:pt x="774700" y="0"/>
                </a:lnTo>
                <a:lnTo>
                  <a:pt x="774700" y="5791200"/>
                </a:lnTo>
                <a:close/>
              </a:path>
            </a:pathLst>
          </a:custGeom>
          <a:gradFill flip="none" rotWithShape="1">
            <a:gsLst>
              <a:gs pos="0">
                <a:srgbClr val="FF0000"/>
              </a:gs>
              <a:gs pos="17000">
                <a:srgbClr val="FF4545"/>
              </a:gs>
              <a:gs pos="61000">
                <a:srgbClr val="FFB7B7"/>
              </a:gs>
              <a:gs pos="100000">
                <a:schemeClr val="bg1">
                  <a:alpha val="2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extBox 4">
            <a:extLst>
              <a:ext uri="{FF2B5EF4-FFF2-40B4-BE49-F238E27FC236}">
                <a16:creationId xmlns:a16="http://schemas.microsoft.com/office/drawing/2014/main" id="{E55F76FE-D903-4283-83D7-4F52713FF3E1}"/>
              </a:ext>
            </a:extLst>
          </p:cNvPr>
          <p:cNvSpPr txBox="1"/>
          <p:nvPr/>
        </p:nvSpPr>
        <p:spPr>
          <a:xfrm>
            <a:off x="304798" y="269085"/>
            <a:ext cx="4601031" cy="584775"/>
          </a:xfrm>
          <a:prstGeom prst="rect">
            <a:avLst/>
          </a:prstGeom>
          <a:noFill/>
        </p:spPr>
        <p:txBody>
          <a:bodyPr wrap="square" rtlCol="0">
            <a:spAutoFit/>
          </a:bodyPr>
          <a:lstStyle/>
          <a:p>
            <a:r>
              <a:rPr lang="en-US" sz="3200" dirty="0">
                <a:latin typeface="Algerian" panose="04020705040A02060702" pitchFamily="82" charset="0"/>
              </a:rPr>
              <a:t>Problem statement</a:t>
            </a:r>
          </a:p>
        </p:txBody>
      </p:sp>
      <p:sp>
        <p:nvSpPr>
          <p:cNvPr id="4" name="TextBox 3">
            <a:extLst>
              <a:ext uri="{FF2B5EF4-FFF2-40B4-BE49-F238E27FC236}">
                <a16:creationId xmlns:a16="http://schemas.microsoft.com/office/drawing/2014/main" id="{ADF2D31D-B643-4EE1-92D5-CEF272EEC873}"/>
              </a:ext>
            </a:extLst>
          </p:cNvPr>
          <p:cNvSpPr txBox="1"/>
          <p:nvPr/>
        </p:nvSpPr>
        <p:spPr>
          <a:xfrm>
            <a:off x="304798" y="994801"/>
            <a:ext cx="7445831" cy="2126864"/>
          </a:xfrm>
          <a:prstGeom prst="rect">
            <a:avLst/>
          </a:prstGeom>
          <a:noFill/>
        </p:spPr>
        <p:txBody>
          <a:bodyPr wrap="square" rtlCol="0">
            <a:spAutoFit/>
          </a:bodyPr>
          <a:lstStyle/>
          <a:p>
            <a:pPr>
              <a:lnSpc>
                <a:spcPct val="150000"/>
              </a:lnSpc>
            </a:pPr>
            <a:r>
              <a:rPr lang="en-US" dirty="0">
                <a:effectLst/>
                <a:latin typeface="Calibri" panose="020F0502020204030204" pitchFamily="34" charset="0"/>
                <a:ea typeface="Calibri" panose="020F0502020204030204" pitchFamily="34" charset="0"/>
              </a:rPr>
              <a:t>In resent days, The system that are using by the captain of a bus currently is an internal system and just used to sell bus ticket in the bus or at the counter. Customer or passenger has to go to the bus or counter to buy ticket or ask for bus schedule. Furthermore, customers need to pay cash when they buy tickets and sometimes needs to queue up long time to get the bus ticket.</a:t>
            </a:r>
            <a:endParaRPr lang="en-US" dirty="0"/>
          </a:p>
        </p:txBody>
      </p:sp>
      <p:pic>
        <p:nvPicPr>
          <p:cNvPr id="7" name="Picture 6">
            <a:extLst>
              <a:ext uri="{FF2B5EF4-FFF2-40B4-BE49-F238E27FC236}">
                <a16:creationId xmlns:a16="http://schemas.microsoft.com/office/drawing/2014/main" id="{612553E0-0612-4E27-B466-1502935072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5633" y="5395443"/>
            <a:ext cx="1074037" cy="1082112"/>
          </a:xfrm>
          <a:prstGeom prst="rect">
            <a:avLst/>
          </a:prstGeom>
        </p:spPr>
      </p:pic>
      <p:pic>
        <p:nvPicPr>
          <p:cNvPr id="9" name="Picture 8">
            <a:extLst>
              <a:ext uri="{FF2B5EF4-FFF2-40B4-BE49-F238E27FC236}">
                <a16:creationId xmlns:a16="http://schemas.microsoft.com/office/drawing/2014/main" id="{E648509F-DD06-457D-A3E4-887D66DEA8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46126" y="392392"/>
            <a:ext cx="565451" cy="579158"/>
          </a:xfrm>
          <a:prstGeom prst="rect">
            <a:avLst/>
          </a:prstGeom>
          <a:effectLst>
            <a:glow rad="38100">
              <a:schemeClr val="tx1">
                <a:alpha val="40000"/>
              </a:schemeClr>
            </a:glow>
            <a:outerShdw blurRad="50800" dist="38100" dir="13500000" algn="br" rotWithShape="0">
              <a:prstClr val="black">
                <a:alpha val="40000"/>
              </a:prstClr>
            </a:outerShdw>
          </a:effectLst>
        </p:spPr>
      </p:pic>
    </p:spTree>
    <p:extLst>
      <p:ext uri="{BB962C8B-B14F-4D97-AF65-F5344CB8AC3E}">
        <p14:creationId xmlns:p14="http://schemas.microsoft.com/office/powerpoint/2010/main" val="2661600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BE1B6D4C-C571-4C60-ADC1-FB60F7A8CF09}"/>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4994" r="12996" b="4994"/>
          <a:stretch/>
        </p:blipFill>
        <p:spPr>
          <a:xfrm>
            <a:off x="2832367" y="304797"/>
            <a:ext cx="9054833" cy="6248400"/>
          </a:xfrm>
        </p:spPr>
      </p:pic>
      <p:pic>
        <p:nvPicPr>
          <p:cNvPr id="28" name="Picture 27">
            <a:extLst>
              <a:ext uri="{FF2B5EF4-FFF2-40B4-BE49-F238E27FC236}">
                <a16:creationId xmlns:a16="http://schemas.microsoft.com/office/drawing/2014/main" id="{8F9D8459-9EE9-4FE9-918B-D2A245A3E5E8}"/>
              </a:ext>
            </a:extLst>
          </p:cNvPr>
          <p:cNvPicPr>
            <a:picLocks noChangeAspect="1"/>
          </p:cNvPicPr>
          <p:nvPr/>
        </p:nvPicPr>
        <p:blipFill rotWithShape="1">
          <a:blip r:embed="rId3">
            <a:extLst>
              <a:ext uri="{28A0092B-C50C-407E-A947-70E740481C1C}">
                <a14:useLocalDpi xmlns:a14="http://schemas.microsoft.com/office/drawing/2010/main" val="0"/>
              </a:ext>
            </a:extLst>
          </a:blip>
          <a:srcRect l="41473" t="10317" b="30311"/>
          <a:stretch/>
        </p:blipFill>
        <p:spPr>
          <a:xfrm>
            <a:off x="304800" y="304799"/>
            <a:ext cx="10499490" cy="6248401"/>
          </a:xfrm>
          <a:prstGeom prst="rect">
            <a:avLst/>
          </a:prstGeom>
        </p:spPr>
      </p:pic>
      <p:sp>
        <p:nvSpPr>
          <p:cNvPr id="30" name="Freeform: Shape 29">
            <a:extLst>
              <a:ext uri="{FF2B5EF4-FFF2-40B4-BE49-F238E27FC236}">
                <a16:creationId xmlns:a16="http://schemas.microsoft.com/office/drawing/2014/main" id="{E2D2F2D3-9974-4EDE-98A3-41CED859D471}"/>
              </a:ext>
            </a:extLst>
          </p:cNvPr>
          <p:cNvSpPr/>
          <p:nvPr/>
        </p:nvSpPr>
        <p:spPr>
          <a:xfrm rot="5400000">
            <a:off x="2943725" y="-2334127"/>
            <a:ext cx="513349" cy="5791200"/>
          </a:xfrm>
          <a:custGeom>
            <a:avLst/>
            <a:gdLst>
              <a:gd name="connsiteX0" fmla="*/ 0 w 774700"/>
              <a:gd name="connsiteY0" fmla="*/ 5791200 h 5791200"/>
              <a:gd name="connsiteX1" fmla="*/ 0 w 774700"/>
              <a:gd name="connsiteY1" fmla="*/ 433127 h 5791200"/>
              <a:gd name="connsiteX2" fmla="*/ 774700 w 774700"/>
              <a:gd name="connsiteY2" fmla="*/ 0 h 5791200"/>
              <a:gd name="connsiteX3" fmla="*/ 774700 w 774700"/>
              <a:gd name="connsiteY3" fmla="*/ 5791200 h 5791200"/>
            </a:gdLst>
            <a:ahLst/>
            <a:cxnLst>
              <a:cxn ang="0">
                <a:pos x="connsiteX0" y="connsiteY0"/>
              </a:cxn>
              <a:cxn ang="0">
                <a:pos x="connsiteX1" y="connsiteY1"/>
              </a:cxn>
              <a:cxn ang="0">
                <a:pos x="connsiteX2" y="connsiteY2"/>
              </a:cxn>
              <a:cxn ang="0">
                <a:pos x="connsiteX3" y="connsiteY3"/>
              </a:cxn>
            </a:cxnLst>
            <a:rect l="l" t="t" r="r" b="b"/>
            <a:pathLst>
              <a:path w="774700" h="5791200">
                <a:moveTo>
                  <a:pt x="0" y="5791200"/>
                </a:moveTo>
                <a:lnTo>
                  <a:pt x="0" y="433127"/>
                </a:lnTo>
                <a:lnTo>
                  <a:pt x="774700" y="0"/>
                </a:lnTo>
                <a:lnTo>
                  <a:pt x="774700" y="5791200"/>
                </a:lnTo>
                <a:close/>
              </a:path>
            </a:pathLst>
          </a:custGeom>
          <a:gradFill flip="none" rotWithShape="1">
            <a:gsLst>
              <a:gs pos="0">
                <a:srgbClr val="FF0000"/>
              </a:gs>
              <a:gs pos="17000">
                <a:srgbClr val="FF4545"/>
              </a:gs>
              <a:gs pos="61000">
                <a:srgbClr val="FFB7B7"/>
              </a:gs>
              <a:gs pos="100000">
                <a:schemeClr val="bg1">
                  <a:alpha val="2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extBox 4">
            <a:extLst>
              <a:ext uri="{FF2B5EF4-FFF2-40B4-BE49-F238E27FC236}">
                <a16:creationId xmlns:a16="http://schemas.microsoft.com/office/drawing/2014/main" id="{1814D30A-4798-4734-8A69-0330BEDF3095}"/>
              </a:ext>
            </a:extLst>
          </p:cNvPr>
          <p:cNvSpPr txBox="1"/>
          <p:nvPr/>
        </p:nvSpPr>
        <p:spPr>
          <a:xfrm>
            <a:off x="304798" y="269085"/>
            <a:ext cx="4601031" cy="584775"/>
          </a:xfrm>
          <a:prstGeom prst="rect">
            <a:avLst/>
          </a:prstGeom>
          <a:noFill/>
        </p:spPr>
        <p:txBody>
          <a:bodyPr wrap="square" rtlCol="0">
            <a:spAutoFit/>
          </a:bodyPr>
          <a:lstStyle/>
          <a:p>
            <a:r>
              <a:rPr lang="en-US" sz="3200" dirty="0">
                <a:latin typeface="Algerian" panose="04020705040A02060702" pitchFamily="82" charset="0"/>
              </a:rPr>
              <a:t>Solution</a:t>
            </a:r>
          </a:p>
        </p:txBody>
      </p:sp>
      <p:sp>
        <p:nvSpPr>
          <p:cNvPr id="2" name="TextBox 1">
            <a:extLst>
              <a:ext uri="{FF2B5EF4-FFF2-40B4-BE49-F238E27FC236}">
                <a16:creationId xmlns:a16="http://schemas.microsoft.com/office/drawing/2014/main" id="{A15EE460-CFAA-4ECB-A878-85E5BE8744B5}"/>
              </a:ext>
            </a:extLst>
          </p:cNvPr>
          <p:cNvSpPr txBox="1"/>
          <p:nvPr/>
        </p:nvSpPr>
        <p:spPr>
          <a:xfrm>
            <a:off x="304798" y="1001486"/>
            <a:ext cx="7547431" cy="2957861"/>
          </a:xfrm>
          <a:prstGeom prst="rect">
            <a:avLst/>
          </a:prstGeom>
          <a:noFill/>
        </p:spPr>
        <p:txBody>
          <a:bodyPr wrap="square" rtlCol="0">
            <a:spAutoFit/>
          </a:bodyPr>
          <a:lstStyle/>
          <a:p>
            <a:pPr>
              <a:lnSpc>
                <a:spcPct val="150000"/>
              </a:lnSpc>
            </a:pPr>
            <a:r>
              <a:rPr lang="en-US" dirty="0"/>
              <a:t>The method to solve this problem is to create an online bus ticket Booking system . Customer can reserve or buy the Bus seat ticket over the Internet, 24 hours a day, 7 days a week and the bus ticket can't be lost, stolen or left behind. In addition, the online system lets the customers check the availability of the bus ticket before they buy bus ticket. Furthermore, customers no need to pay cash to buy bus ticket because they can pay the bus ticket on the traveling time.</a:t>
            </a:r>
          </a:p>
        </p:txBody>
      </p:sp>
      <p:pic>
        <p:nvPicPr>
          <p:cNvPr id="7" name="Picture 6">
            <a:extLst>
              <a:ext uri="{FF2B5EF4-FFF2-40B4-BE49-F238E27FC236}">
                <a16:creationId xmlns:a16="http://schemas.microsoft.com/office/drawing/2014/main" id="{A970375B-2960-4BD8-9EA0-8952C16A60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5633" y="5395443"/>
            <a:ext cx="1074037" cy="1082112"/>
          </a:xfrm>
          <a:prstGeom prst="rect">
            <a:avLst/>
          </a:prstGeom>
        </p:spPr>
      </p:pic>
      <p:pic>
        <p:nvPicPr>
          <p:cNvPr id="9" name="Picture 8">
            <a:extLst>
              <a:ext uri="{FF2B5EF4-FFF2-40B4-BE49-F238E27FC236}">
                <a16:creationId xmlns:a16="http://schemas.microsoft.com/office/drawing/2014/main" id="{DC35FAF4-B11B-4653-B3CA-147D9CD30B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46126" y="392392"/>
            <a:ext cx="565451" cy="579158"/>
          </a:xfrm>
          <a:prstGeom prst="rect">
            <a:avLst/>
          </a:prstGeom>
          <a:effectLst>
            <a:glow rad="38100">
              <a:schemeClr val="tx1">
                <a:alpha val="40000"/>
              </a:schemeClr>
            </a:glow>
            <a:outerShdw blurRad="50800" dist="38100" dir="13500000" algn="br" rotWithShape="0">
              <a:prstClr val="black">
                <a:alpha val="40000"/>
              </a:prstClr>
            </a:outerShdw>
          </a:effectLst>
        </p:spPr>
      </p:pic>
    </p:spTree>
    <p:extLst>
      <p:ext uri="{BB962C8B-B14F-4D97-AF65-F5344CB8AC3E}">
        <p14:creationId xmlns:p14="http://schemas.microsoft.com/office/powerpoint/2010/main" val="89681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BE1B6D4C-C571-4C60-ADC1-FB60F7A8CF09}"/>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4994" r="32765" b="4994"/>
          <a:stretch/>
        </p:blipFill>
        <p:spPr>
          <a:xfrm>
            <a:off x="4889767" y="304800"/>
            <a:ext cx="6997433" cy="6248400"/>
          </a:xfrm>
        </p:spPr>
      </p:pic>
      <p:pic>
        <p:nvPicPr>
          <p:cNvPr id="28" name="Picture 27">
            <a:extLst>
              <a:ext uri="{FF2B5EF4-FFF2-40B4-BE49-F238E27FC236}">
                <a16:creationId xmlns:a16="http://schemas.microsoft.com/office/drawing/2014/main" id="{8F9D8459-9EE9-4FE9-918B-D2A245A3E5E8}"/>
              </a:ext>
            </a:extLst>
          </p:cNvPr>
          <p:cNvPicPr>
            <a:picLocks noChangeAspect="1"/>
          </p:cNvPicPr>
          <p:nvPr/>
        </p:nvPicPr>
        <p:blipFill rotWithShape="1">
          <a:blip r:embed="rId3">
            <a:extLst>
              <a:ext uri="{28A0092B-C50C-407E-A947-70E740481C1C}">
                <a14:useLocalDpi xmlns:a14="http://schemas.microsoft.com/office/drawing/2010/main" val="0"/>
              </a:ext>
            </a:extLst>
          </a:blip>
          <a:srcRect l="41473" t="10317" b="30311"/>
          <a:stretch/>
        </p:blipFill>
        <p:spPr>
          <a:xfrm>
            <a:off x="304800" y="304799"/>
            <a:ext cx="10499490" cy="6248401"/>
          </a:xfrm>
          <a:prstGeom prst="rect">
            <a:avLst/>
          </a:prstGeom>
        </p:spPr>
      </p:pic>
      <p:sp>
        <p:nvSpPr>
          <p:cNvPr id="30" name="Freeform: Shape 29">
            <a:extLst>
              <a:ext uri="{FF2B5EF4-FFF2-40B4-BE49-F238E27FC236}">
                <a16:creationId xmlns:a16="http://schemas.microsoft.com/office/drawing/2014/main" id="{E2D2F2D3-9974-4EDE-98A3-41CED859D471}"/>
              </a:ext>
            </a:extLst>
          </p:cNvPr>
          <p:cNvSpPr/>
          <p:nvPr/>
        </p:nvSpPr>
        <p:spPr>
          <a:xfrm rot="5400000">
            <a:off x="2943725" y="-2334127"/>
            <a:ext cx="513349" cy="5791200"/>
          </a:xfrm>
          <a:custGeom>
            <a:avLst/>
            <a:gdLst>
              <a:gd name="connsiteX0" fmla="*/ 0 w 774700"/>
              <a:gd name="connsiteY0" fmla="*/ 5791200 h 5791200"/>
              <a:gd name="connsiteX1" fmla="*/ 0 w 774700"/>
              <a:gd name="connsiteY1" fmla="*/ 433127 h 5791200"/>
              <a:gd name="connsiteX2" fmla="*/ 774700 w 774700"/>
              <a:gd name="connsiteY2" fmla="*/ 0 h 5791200"/>
              <a:gd name="connsiteX3" fmla="*/ 774700 w 774700"/>
              <a:gd name="connsiteY3" fmla="*/ 5791200 h 5791200"/>
            </a:gdLst>
            <a:ahLst/>
            <a:cxnLst>
              <a:cxn ang="0">
                <a:pos x="connsiteX0" y="connsiteY0"/>
              </a:cxn>
              <a:cxn ang="0">
                <a:pos x="connsiteX1" y="connsiteY1"/>
              </a:cxn>
              <a:cxn ang="0">
                <a:pos x="connsiteX2" y="connsiteY2"/>
              </a:cxn>
              <a:cxn ang="0">
                <a:pos x="connsiteX3" y="connsiteY3"/>
              </a:cxn>
            </a:cxnLst>
            <a:rect l="l" t="t" r="r" b="b"/>
            <a:pathLst>
              <a:path w="774700" h="5791200">
                <a:moveTo>
                  <a:pt x="0" y="5791200"/>
                </a:moveTo>
                <a:lnTo>
                  <a:pt x="0" y="433127"/>
                </a:lnTo>
                <a:lnTo>
                  <a:pt x="774700" y="0"/>
                </a:lnTo>
                <a:lnTo>
                  <a:pt x="774700" y="5791200"/>
                </a:lnTo>
                <a:close/>
              </a:path>
            </a:pathLst>
          </a:custGeom>
          <a:gradFill flip="none" rotWithShape="1">
            <a:gsLst>
              <a:gs pos="0">
                <a:srgbClr val="FF0000"/>
              </a:gs>
              <a:gs pos="17000">
                <a:srgbClr val="FF4545"/>
              </a:gs>
              <a:gs pos="61000">
                <a:srgbClr val="FFB7B7"/>
              </a:gs>
              <a:gs pos="100000">
                <a:schemeClr val="bg1">
                  <a:alpha val="2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extBox 4">
            <a:extLst>
              <a:ext uri="{FF2B5EF4-FFF2-40B4-BE49-F238E27FC236}">
                <a16:creationId xmlns:a16="http://schemas.microsoft.com/office/drawing/2014/main" id="{01259F6D-1697-4C66-8EA9-9DC2E5F36B8A}"/>
              </a:ext>
            </a:extLst>
          </p:cNvPr>
          <p:cNvSpPr txBox="1"/>
          <p:nvPr/>
        </p:nvSpPr>
        <p:spPr>
          <a:xfrm>
            <a:off x="304798" y="269085"/>
            <a:ext cx="4949373" cy="584775"/>
          </a:xfrm>
          <a:prstGeom prst="rect">
            <a:avLst/>
          </a:prstGeom>
          <a:noFill/>
        </p:spPr>
        <p:txBody>
          <a:bodyPr wrap="square" rtlCol="0">
            <a:spAutoFit/>
          </a:bodyPr>
          <a:lstStyle/>
          <a:p>
            <a:r>
              <a:rPr lang="en-US" sz="3200" dirty="0">
                <a:latin typeface="Algerian" panose="04020705040A02060702" pitchFamily="82" charset="0"/>
              </a:rPr>
              <a:t>System Specification</a:t>
            </a:r>
          </a:p>
        </p:txBody>
      </p:sp>
      <p:sp>
        <p:nvSpPr>
          <p:cNvPr id="2" name="TextBox 1">
            <a:extLst>
              <a:ext uri="{FF2B5EF4-FFF2-40B4-BE49-F238E27FC236}">
                <a16:creationId xmlns:a16="http://schemas.microsoft.com/office/drawing/2014/main" id="{9199F985-0634-48C8-93D1-2445125CB3AF}"/>
              </a:ext>
            </a:extLst>
          </p:cNvPr>
          <p:cNvSpPr txBox="1"/>
          <p:nvPr/>
        </p:nvSpPr>
        <p:spPr>
          <a:xfrm>
            <a:off x="304797" y="1088571"/>
            <a:ext cx="7881260" cy="4524315"/>
          </a:xfrm>
          <a:prstGeom prst="rect">
            <a:avLst/>
          </a:prstGeom>
          <a:noFill/>
        </p:spPr>
        <p:txBody>
          <a:bodyPr wrap="square" rtlCol="0">
            <a:spAutoFit/>
          </a:bodyPr>
          <a:lstStyle/>
          <a:p>
            <a:pPr marL="285750" indent="-285750">
              <a:buClr>
                <a:srgbClr val="A50021"/>
              </a:buClr>
              <a:buFont typeface="Wingdings" panose="05000000000000000000" pitchFamily="2" charset="2"/>
              <a:buChar char="Ø"/>
            </a:pPr>
            <a:r>
              <a:rPr lang="en-US" b="1" dirty="0"/>
              <a:t>Hardware Configuration:</a:t>
            </a:r>
          </a:p>
          <a:p>
            <a:pPr>
              <a:buClr>
                <a:srgbClr val="A50021"/>
              </a:buClr>
            </a:pPr>
            <a:r>
              <a:rPr lang="en-US" b="1" dirty="0"/>
              <a:t>	</a:t>
            </a:r>
            <a:r>
              <a:rPr lang="en-US" dirty="0"/>
              <a:t>Computer Processor	:	i3(Generation N/A)</a:t>
            </a:r>
          </a:p>
          <a:p>
            <a:pPr>
              <a:buClr>
                <a:srgbClr val="A50021"/>
              </a:buClr>
            </a:pPr>
            <a:r>
              <a:rPr lang="en-US" b="1" dirty="0"/>
              <a:t>	</a:t>
            </a:r>
            <a:r>
              <a:rPr lang="en-US" dirty="0"/>
              <a:t>RAM			:	4GB(LPddr4,1600Mhz,Min)</a:t>
            </a:r>
          </a:p>
          <a:p>
            <a:pPr>
              <a:buClr>
                <a:srgbClr val="A50021"/>
              </a:buClr>
            </a:pPr>
            <a:r>
              <a:rPr lang="en-US" b="1" dirty="0"/>
              <a:t>	</a:t>
            </a:r>
            <a:r>
              <a:rPr lang="en-US" dirty="0"/>
              <a:t>Graphics 			:	Integrated </a:t>
            </a:r>
          </a:p>
          <a:p>
            <a:pPr>
              <a:buClr>
                <a:srgbClr val="A50021"/>
              </a:buClr>
            </a:pPr>
            <a:r>
              <a:rPr lang="en-US" b="1" dirty="0"/>
              <a:t>	</a:t>
            </a:r>
            <a:r>
              <a:rPr lang="en-US" dirty="0"/>
              <a:t>Storage			:	15mb (Recommended)</a:t>
            </a:r>
          </a:p>
          <a:p>
            <a:pPr>
              <a:buClr>
                <a:srgbClr val="A50021"/>
              </a:buClr>
            </a:pPr>
            <a:endParaRPr lang="en-US" b="1" dirty="0"/>
          </a:p>
          <a:p>
            <a:pPr>
              <a:buClr>
                <a:srgbClr val="A50021"/>
              </a:buClr>
            </a:pPr>
            <a:endParaRPr lang="en-US" b="1" dirty="0"/>
          </a:p>
          <a:p>
            <a:pPr>
              <a:buClr>
                <a:srgbClr val="A50021"/>
              </a:buClr>
            </a:pPr>
            <a:endParaRPr lang="en-US" b="1" dirty="0"/>
          </a:p>
          <a:p>
            <a:pPr marL="285750" indent="-285750">
              <a:buClr>
                <a:srgbClr val="A50021"/>
              </a:buClr>
              <a:buFont typeface="Wingdings" panose="05000000000000000000" pitchFamily="2" charset="2"/>
              <a:buChar char="Ø"/>
            </a:pPr>
            <a:r>
              <a:rPr lang="en-US" b="1" dirty="0"/>
              <a:t>Software Specification:</a:t>
            </a:r>
          </a:p>
          <a:p>
            <a:pPr>
              <a:buClr>
                <a:srgbClr val="A50021"/>
              </a:buClr>
            </a:pPr>
            <a:r>
              <a:rPr lang="en-US" b="1" dirty="0"/>
              <a:t>	</a:t>
            </a:r>
            <a:r>
              <a:rPr lang="en-US" dirty="0"/>
              <a:t>Operating System		:	Windows 7 or Above</a:t>
            </a:r>
          </a:p>
          <a:p>
            <a:pPr>
              <a:buClr>
                <a:srgbClr val="A50021"/>
              </a:buClr>
            </a:pPr>
            <a:r>
              <a:rPr lang="en-US" b="1" dirty="0"/>
              <a:t>	</a:t>
            </a:r>
            <a:r>
              <a:rPr lang="en-US" dirty="0"/>
              <a:t>Web Browser		:	Chrome, Edge, Firefox</a:t>
            </a:r>
          </a:p>
          <a:p>
            <a:pPr>
              <a:buClr>
                <a:srgbClr val="A50021"/>
              </a:buClr>
            </a:pPr>
            <a:r>
              <a:rPr lang="en-US" b="1" dirty="0"/>
              <a:t>	</a:t>
            </a:r>
            <a:r>
              <a:rPr lang="en-US" dirty="0"/>
              <a:t>Language Used		:	HTML, CSS Bootstrap, PHP(7.0), 					JavaScript </a:t>
            </a:r>
          </a:p>
          <a:p>
            <a:pPr>
              <a:buClr>
                <a:srgbClr val="A50021"/>
              </a:buClr>
            </a:pPr>
            <a:r>
              <a:rPr lang="en-US" b="1" dirty="0"/>
              <a:t>	</a:t>
            </a:r>
            <a:r>
              <a:rPr lang="en-US" dirty="0"/>
              <a:t>Database			:	MySQL(5.1)</a:t>
            </a:r>
          </a:p>
          <a:p>
            <a:pPr>
              <a:buClr>
                <a:srgbClr val="A50021"/>
              </a:buClr>
            </a:pPr>
            <a:r>
              <a:rPr lang="en-US" b="1" dirty="0"/>
              <a:t>	</a:t>
            </a:r>
            <a:r>
              <a:rPr lang="en-US" dirty="0"/>
              <a:t>Web Server 		:	XAMPP(Apache, MySQL), </a:t>
            </a:r>
          </a:p>
          <a:p>
            <a:pPr>
              <a:buClr>
                <a:srgbClr val="A50021"/>
              </a:buClr>
            </a:pPr>
            <a:r>
              <a:rPr lang="en-US" dirty="0"/>
              <a:t>					Light HTTP, IIS</a:t>
            </a:r>
            <a:endParaRPr lang="en-US" b="1" dirty="0"/>
          </a:p>
        </p:txBody>
      </p:sp>
      <p:pic>
        <p:nvPicPr>
          <p:cNvPr id="7" name="Picture 6">
            <a:extLst>
              <a:ext uri="{FF2B5EF4-FFF2-40B4-BE49-F238E27FC236}">
                <a16:creationId xmlns:a16="http://schemas.microsoft.com/office/drawing/2014/main" id="{4018C9F3-2752-4B74-9FE5-1CD13515E7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5633" y="5395443"/>
            <a:ext cx="1074037" cy="1082112"/>
          </a:xfrm>
          <a:prstGeom prst="rect">
            <a:avLst/>
          </a:prstGeom>
        </p:spPr>
      </p:pic>
      <p:pic>
        <p:nvPicPr>
          <p:cNvPr id="9" name="Picture 8">
            <a:extLst>
              <a:ext uri="{FF2B5EF4-FFF2-40B4-BE49-F238E27FC236}">
                <a16:creationId xmlns:a16="http://schemas.microsoft.com/office/drawing/2014/main" id="{2B9B505F-9F69-4D0E-9182-1ACC8FC964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46126" y="392392"/>
            <a:ext cx="565451" cy="579158"/>
          </a:xfrm>
          <a:prstGeom prst="rect">
            <a:avLst/>
          </a:prstGeom>
          <a:effectLst>
            <a:glow rad="38100">
              <a:schemeClr val="tx1">
                <a:alpha val="40000"/>
              </a:schemeClr>
            </a:glow>
            <a:outerShdw blurRad="50800" dist="38100" dir="13500000" algn="br" rotWithShape="0">
              <a:prstClr val="black">
                <a:alpha val="40000"/>
              </a:prstClr>
            </a:outerShdw>
          </a:effectLst>
        </p:spPr>
      </p:pic>
    </p:spTree>
    <p:extLst>
      <p:ext uri="{BB962C8B-B14F-4D97-AF65-F5344CB8AC3E}">
        <p14:creationId xmlns:p14="http://schemas.microsoft.com/office/powerpoint/2010/main" val="1735839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BE1B6D4C-C571-4C60-ADC1-FB60F7A8CF09}"/>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4994" r="52929" b="4994"/>
          <a:stretch/>
        </p:blipFill>
        <p:spPr>
          <a:xfrm>
            <a:off x="6988309" y="304800"/>
            <a:ext cx="4898892" cy="6248400"/>
          </a:xfrm>
        </p:spPr>
      </p:pic>
      <p:pic>
        <p:nvPicPr>
          <p:cNvPr id="28" name="Picture 27">
            <a:extLst>
              <a:ext uri="{FF2B5EF4-FFF2-40B4-BE49-F238E27FC236}">
                <a16:creationId xmlns:a16="http://schemas.microsoft.com/office/drawing/2014/main" id="{8F9D8459-9EE9-4FE9-918B-D2A245A3E5E8}"/>
              </a:ext>
            </a:extLst>
          </p:cNvPr>
          <p:cNvPicPr>
            <a:picLocks noChangeAspect="1"/>
          </p:cNvPicPr>
          <p:nvPr/>
        </p:nvPicPr>
        <p:blipFill rotWithShape="1">
          <a:blip r:embed="rId3">
            <a:extLst>
              <a:ext uri="{28A0092B-C50C-407E-A947-70E740481C1C}">
                <a14:useLocalDpi xmlns:a14="http://schemas.microsoft.com/office/drawing/2010/main" val="0"/>
              </a:ext>
            </a:extLst>
          </a:blip>
          <a:srcRect l="41473" t="10317" b="30311"/>
          <a:stretch/>
        </p:blipFill>
        <p:spPr>
          <a:xfrm>
            <a:off x="304800" y="304799"/>
            <a:ext cx="10499490" cy="6248401"/>
          </a:xfrm>
          <a:prstGeom prst="rect">
            <a:avLst/>
          </a:prstGeom>
        </p:spPr>
      </p:pic>
      <p:sp>
        <p:nvSpPr>
          <p:cNvPr id="30" name="Freeform: Shape 29">
            <a:extLst>
              <a:ext uri="{FF2B5EF4-FFF2-40B4-BE49-F238E27FC236}">
                <a16:creationId xmlns:a16="http://schemas.microsoft.com/office/drawing/2014/main" id="{E2D2F2D3-9974-4EDE-98A3-41CED859D471}"/>
              </a:ext>
            </a:extLst>
          </p:cNvPr>
          <p:cNvSpPr/>
          <p:nvPr/>
        </p:nvSpPr>
        <p:spPr>
          <a:xfrm rot="5400000">
            <a:off x="2943725" y="-2334127"/>
            <a:ext cx="513349" cy="5791200"/>
          </a:xfrm>
          <a:custGeom>
            <a:avLst/>
            <a:gdLst>
              <a:gd name="connsiteX0" fmla="*/ 0 w 774700"/>
              <a:gd name="connsiteY0" fmla="*/ 5791200 h 5791200"/>
              <a:gd name="connsiteX1" fmla="*/ 0 w 774700"/>
              <a:gd name="connsiteY1" fmla="*/ 433127 h 5791200"/>
              <a:gd name="connsiteX2" fmla="*/ 774700 w 774700"/>
              <a:gd name="connsiteY2" fmla="*/ 0 h 5791200"/>
              <a:gd name="connsiteX3" fmla="*/ 774700 w 774700"/>
              <a:gd name="connsiteY3" fmla="*/ 5791200 h 5791200"/>
            </a:gdLst>
            <a:ahLst/>
            <a:cxnLst>
              <a:cxn ang="0">
                <a:pos x="connsiteX0" y="connsiteY0"/>
              </a:cxn>
              <a:cxn ang="0">
                <a:pos x="connsiteX1" y="connsiteY1"/>
              </a:cxn>
              <a:cxn ang="0">
                <a:pos x="connsiteX2" y="connsiteY2"/>
              </a:cxn>
              <a:cxn ang="0">
                <a:pos x="connsiteX3" y="connsiteY3"/>
              </a:cxn>
            </a:cxnLst>
            <a:rect l="l" t="t" r="r" b="b"/>
            <a:pathLst>
              <a:path w="774700" h="5791200">
                <a:moveTo>
                  <a:pt x="0" y="5791200"/>
                </a:moveTo>
                <a:lnTo>
                  <a:pt x="0" y="433127"/>
                </a:lnTo>
                <a:lnTo>
                  <a:pt x="774700" y="0"/>
                </a:lnTo>
                <a:lnTo>
                  <a:pt x="774700" y="5791200"/>
                </a:lnTo>
                <a:close/>
              </a:path>
            </a:pathLst>
          </a:custGeom>
          <a:gradFill flip="none" rotWithShape="1">
            <a:gsLst>
              <a:gs pos="0">
                <a:srgbClr val="FF0000"/>
              </a:gs>
              <a:gs pos="17000">
                <a:srgbClr val="FF4545"/>
              </a:gs>
              <a:gs pos="61000">
                <a:srgbClr val="FFB7B7"/>
              </a:gs>
              <a:gs pos="100000">
                <a:schemeClr val="bg1">
                  <a:alpha val="2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extBox 4">
            <a:extLst>
              <a:ext uri="{FF2B5EF4-FFF2-40B4-BE49-F238E27FC236}">
                <a16:creationId xmlns:a16="http://schemas.microsoft.com/office/drawing/2014/main" id="{A68A1B6E-5A7B-4AF7-890C-136ECEC0A676}"/>
              </a:ext>
            </a:extLst>
          </p:cNvPr>
          <p:cNvSpPr txBox="1"/>
          <p:nvPr/>
        </p:nvSpPr>
        <p:spPr>
          <a:xfrm>
            <a:off x="304798" y="269085"/>
            <a:ext cx="4949373" cy="584775"/>
          </a:xfrm>
          <a:prstGeom prst="rect">
            <a:avLst/>
          </a:prstGeom>
          <a:noFill/>
        </p:spPr>
        <p:txBody>
          <a:bodyPr wrap="square" rtlCol="0">
            <a:spAutoFit/>
          </a:bodyPr>
          <a:lstStyle/>
          <a:p>
            <a:r>
              <a:rPr lang="en-US" sz="3200" dirty="0">
                <a:latin typeface="Algerian" panose="04020705040A02060702" pitchFamily="82" charset="0"/>
              </a:rPr>
              <a:t>Er-Diagram </a:t>
            </a:r>
          </a:p>
        </p:txBody>
      </p:sp>
      <p:pic>
        <p:nvPicPr>
          <p:cNvPr id="2" name="Picture 1">
            <a:extLst>
              <a:ext uri="{FF2B5EF4-FFF2-40B4-BE49-F238E27FC236}">
                <a16:creationId xmlns:a16="http://schemas.microsoft.com/office/drawing/2014/main" id="{962EF6D8-C1CA-423A-BA54-1E016CAD728D}"/>
              </a:ext>
            </a:extLst>
          </p:cNvPr>
          <p:cNvPicPr>
            <a:picLocks noChangeAspect="1"/>
          </p:cNvPicPr>
          <p:nvPr/>
        </p:nvPicPr>
        <p:blipFill>
          <a:blip r:embed="rId4"/>
          <a:stretch>
            <a:fillRect/>
          </a:stretch>
        </p:blipFill>
        <p:spPr>
          <a:xfrm>
            <a:off x="2473366" y="1104912"/>
            <a:ext cx="3622634" cy="4648176"/>
          </a:xfrm>
          <a:prstGeom prst="rect">
            <a:avLst/>
          </a:prstGeom>
        </p:spPr>
      </p:pic>
      <p:pic>
        <p:nvPicPr>
          <p:cNvPr id="7" name="Picture 6">
            <a:extLst>
              <a:ext uri="{FF2B5EF4-FFF2-40B4-BE49-F238E27FC236}">
                <a16:creationId xmlns:a16="http://schemas.microsoft.com/office/drawing/2014/main" id="{1363F482-4631-414F-A2B8-3161E21633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5633" y="5395443"/>
            <a:ext cx="1074037" cy="1082112"/>
          </a:xfrm>
          <a:prstGeom prst="rect">
            <a:avLst/>
          </a:prstGeom>
        </p:spPr>
      </p:pic>
      <p:pic>
        <p:nvPicPr>
          <p:cNvPr id="9" name="Picture 8">
            <a:extLst>
              <a:ext uri="{FF2B5EF4-FFF2-40B4-BE49-F238E27FC236}">
                <a16:creationId xmlns:a16="http://schemas.microsoft.com/office/drawing/2014/main" id="{79688215-A096-4EB1-A66A-DE01989C73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46126" y="392392"/>
            <a:ext cx="565451" cy="579158"/>
          </a:xfrm>
          <a:prstGeom prst="rect">
            <a:avLst/>
          </a:prstGeom>
          <a:effectLst>
            <a:glow rad="38100">
              <a:schemeClr val="tx1">
                <a:alpha val="40000"/>
              </a:schemeClr>
            </a:glow>
            <a:outerShdw blurRad="50800" dist="38100" dir="13500000" algn="br" rotWithShape="0">
              <a:prstClr val="black">
                <a:alpha val="40000"/>
              </a:prstClr>
            </a:outerShdw>
          </a:effectLst>
        </p:spPr>
      </p:pic>
    </p:spTree>
    <p:extLst>
      <p:ext uri="{BB962C8B-B14F-4D97-AF65-F5344CB8AC3E}">
        <p14:creationId xmlns:p14="http://schemas.microsoft.com/office/powerpoint/2010/main" val="3403057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823</TotalTime>
  <Words>1165</Words>
  <Application>Microsoft Office PowerPoint</Application>
  <PresentationFormat>Widescreen</PresentationFormat>
  <Paragraphs>152</Paragraphs>
  <Slides>25</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25</vt:i4>
      </vt:variant>
    </vt:vector>
  </HeadingPairs>
  <TitlesOfParts>
    <vt:vector size="37" baseType="lpstr">
      <vt:lpstr>Algerian</vt:lpstr>
      <vt:lpstr>Arial</vt:lpstr>
      <vt:lpstr>Book Antiqua</vt:lpstr>
      <vt:lpstr>Bookman Old Style</vt:lpstr>
      <vt:lpstr>Britannic Bold</vt:lpstr>
      <vt:lpstr>Calibri</vt:lpstr>
      <vt:lpstr>Calibri Light</vt:lpstr>
      <vt:lpstr>Castellar</vt:lpstr>
      <vt:lpstr>Colonna MT</vt:lpstr>
      <vt:lpstr>Eras Demi ITC</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Anaita Pal</dc:creator>
  <cp:lastModifiedBy>Anaita Pal</cp:lastModifiedBy>
  <cp:revision>72</cp:revision>
  <dcterms:created xsi:type="dcterms:W3CDTF">2021-07-07T16:27:08Z</dcterms:created>
  <dcterms:modified xsi:type="dcterms:W3CDTF">2021-07-12T11:23:08Z</dcterms:modified>
</cp:coreProperties>
</file>